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3891200" cy="21945600"/>
  <p:notesSz cx="6858000" cy="9144000"/>
  <p:defaultTextStyle>
    <a:defPPr>
      <a:defRPr lang="zh-CN"/>
    </a:defPPr>
    <a:lvl1pPr marL="0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1pPr>
    <a:lvl2pPr marL="1580083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2pPr>
    <a:lvl3pPr marL="3160166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3pPr>
    <a:lvl4pPr marL="4740250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4pPr>
    <a:lvl5pPr marL="6320333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5pPr>
    <a:lvl6pPr marL="7900416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6pPr>
    <a:lvl7pPr marL="9480499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7pPr>
    <a:lvl8pPr marL="11060582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8pPr>
    <a:lvl9pPr marL="12640666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" d="100"/>
          <a:sy n="22" d="100"/>
        </p:scale>
        <p:origin x="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3591562"/>
            <a:ext cx="3291840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1526522"/>
            <a:ext cx="32918400" cy="5298438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0F77-10B9-446D-9960-DF23172444BB}" type="datetimeFigureOut">
              <a:rPr lang="zh-CN" altLang="en-US" smtClean="0"/>
              <a:t>2022/6/30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A6B-3A85-4560-855A-53B5B978C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233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0F77-10B9-446D-9960-DF23172444BB}" type="datetimeFigureOut">
              <a:rPr lang="zh-CN" altLang="en-US" smtClean="0"/>
              <a:t>2022/6/30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A6B-3A85-4560-855A-53B5B978C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92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0" y="1168400"/>
            <a:ext cx="9464040" cy="185978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0" y="1168400"/>
            <a:ext cx="27843480" cy="185978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0F77-10B9-446D-9960-DF23172444BB}" type="datetimeFigureOut">
              <a:rPr lang="zh-CN" altLang="en-US" smtClean="0"/>
              <a:t>2022/6/30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A6B-3A85-4560-855A-53B5B978C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88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0F77-10B9-446D-9960-DF23172444BB}" type="datetimeFigureOut">
              <a:rPr lang="zh-CN" altLang="en-US" smtClean="0"/>
              <a:t>2022/6/30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A6B-3A85-4560-855A-53B5B978C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19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0" y="5471163"/>
            <a:ext cx="3785616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0" y="14686283"/>
            <a:ext cx="37856160" cy="4800598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0F77-10B9-446D-9960-DF23172444BB}" type="datetimeFigureOut">
              <a:rPr lang="zh-CN" altLang="en-US" smtClean="0"/>
              <a:t>2022/6/30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A6B-3A85-4560-855A-53B5B978C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498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5842000"/>
            <a:ext cx="18653760" cy="1392428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5842000"/>
            <a:ext cx="18653760" cy="1392428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0F77-10B9-446D-9960-DF23172444BB}" type="datetimeFigureOut">
              <a:rPr lang="zh-CN" altLang="en-US" smtClean="0"/>
              <a:t>2022/6/30 Thursday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A6B-3A85-4560-855A-53B5B978C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37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168401"/>
            <a:ext cx="37856160" cy="424180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39" y="5379722"/>
            <a:ext cx="18568033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39" y="8016240"/>
            <a:ext cx="18568033" cy="1179068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0" y="5379722"/>
            <a:ext cx="18659477" cy="2636518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0" y="8016240"/>
            <a:ext cx="18659477" cy="1179068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0F77-10B9-446D-9960-DF23172444BB}" type="datetimeFigureOut">
              <a:rPr lang="zh-CN" altLang="en-US" smtClean="0"/>
              <a:t>2022/6/30 Thursday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A6B-3A85-4560-855A-53B5B978C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66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0F77-10B9-446D-9960-DF23172444BB}" type="datetimeFigureOut">
              <a:rPr lang="zh-CN" altLang="en-US" smtClean="0"/>
              <a:t>2022/6/30 Thursday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A6B-3A85-4560-855A-53B5B978C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589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0F77-10B9-446D-9960-DF23172444BB}" type="datetimeFigureOut">
              <a:rPr lang="zh-CN" altLang="en-US" smtClean="0"/>
              <a:t>2022/6/30 Thursday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A6B-3A85-4560-855A-53B5B978C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94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1463040"/>
            <a:ext cx="14156053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3159762"/>
            <a:ext cx="22219920" cy="15595600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6583680"/>
            <a:ext cx="14156053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0F77-10B9-446D-9960-DF23172444BB}" type="datetimeFigureOut">
              <a:rPr lang="zh-CN" altLang="en-US" smtClean="0"/>
              <a:t>2022/6/30 Thursday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A6B-3A85-4560-855A-53B5B978C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33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1463040"/>
            <a:ext cx="14156053" cy="512064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3159762"/>
            <a:ext cx="22219920" cy="15595600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6583680"/>
            <a:ext cx="14156053" cy="12197082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C0F77-10B9-446D-9960-DF23172444BB}" type="datetimeFigureOut">
              <a:rPr lang="zh-CN" altLang="en-US" smtClean="0"/>
              <a:t>2022/6/30 Thursday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31A6B-3A85-4560-855A-53B5B978C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96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168401"/>
            <a:ext cx="3785616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5842000"/>
            <a:ext cx="3785616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20340322"/>
            <a:ext cx="987552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C0F77-10B9-446D-9960-DF23172444BB}" type="datetimeFigureOut">
              <a:rPr lang="zh-CN" altLang="en-US" smtClean="0"/>
              <a:t>2022/6/30 Thursday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20340322"/>
            <a:ext cx="1481328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20340322"/>
            <a:ext cx="987552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31A6B-3A85-4560-855A-53B5B978CD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40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917372" y="1463657"/>
            <a:ext cx="3866605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8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FlexE</a:t>
            </a:r>
            <a:r>
              <a:rPr lang="en-US" altLang="zh-C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-based Flexible Bandwidth Slicing </a:t>
            </a:r>
            <a:r>
              <a:rPr lang="en-US" altLang="zh-CN" sz="8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Scheduling </a:t>
            </a:r>
            <a:r>
              <a:rPr lang="en-US" altLang="zh-CN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for the Energy Internet</a:t>
            </a:r>
            <a:endParaRPr lang="zh-CN" alt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14" y="10863943"/>
            <a:ext cx="7772400" cy="10058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1" y="11038115"/>
            <a:ext cx="7772400" cy="10058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6488" y="11038115"/>
            <a:ext cx="7770783" cy="10058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358" y="11038115"/>
            <a:ext cx="7772400" cy="100584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045" y="11038115"/>
            <a:ext cx="7772400" cy="100584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546323" y="5117360"/>
            <a:ext cx="3507457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Yong Dai, Song Jiang, </a:t>
            </a:r>
            <a:r>
              <a:rPr lang="en-US" altLang="zh-CN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Dayang</a:t>
            </a:r>
            <a:r>
              <a:rPr lang="en-US" altLang="zh-CN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Wang, </a:t>
            </a:r>
            <a:r>
              <a:rPr lang="en-US" altLang="zh-CN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Zhengpeng</a:t>
            </a:r>
            <a:r>
              <a:rPr lang="en-US" altLang="zh-CN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Shao, </a:t>
            </a:r>
            <a:r>
              <a:rPr lang="en-US" altLang="zh-CN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altLang="zh-CN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Xu, Xu Liu</a:t>
            </a:r>
          </a:p>
          <a:p>
            <a:pPr algn="ctr"/>
            <a:r>
              <a:rPr lang="en-US" altLang="zh-C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&amp; Telecommunication Branch, State Grid Jiangsu Electric Power Co, Ltd.</a:t>
            </a:r>
          </a:p>
          <a:p>
            <a:pPr algn="ctr"/>
            <a:r>
              <a:rPr lang="en-US" altLang="zh-C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Nanjing 210000, China</a:t>
            </a:r>
          </a:p>
          <a:p>
            <a:pPr algn="ctr"/>
            <a:r>
              <a:rPr lang="en-US" altLang="zh-C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daiyong18@163.com; 21123016@qq.com; 13912918598@163.com;</a:t>
            </a:r>
          </a:p>
          <a:p>
            <a:pPr algn="ctr"/>
            <a:r>
              <a:rPr lang="en-US" altLang="zh-C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13851437604@163.com; codefish@163.com; bravechasing@126.com</a:t>
            </a:r>
            <a:endParaRPr lang="zh-CN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355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58</Words>
  <Application>Microsoft Office PowerPoint</Application>
  <PresentationFormat>自定义</PresentationFormat>
  <Paragraphs>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宋体</vt:lpstr>
      <vt:lpstr>Arial</vt:lpstr>
      <vt:lpstr>Calibri</vt:lpstr>
      <vt:lpstr>Calibri Light</vt:lpstr>
      <vt:lpstr>Times New Roman</vt:lpstr>
      <vt:lpstr>Office 主题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微软中国</dc:creator>
  <cp:lastModifiedBy>微软中国</cp:lastModifiedBy>
  <cp:revision>5</cp:revision>
  <dcterms:created xsi:type="dcterms:W3CDTF">2021-07-06T04:18:40Z</dcterms:created>
  <dcterms:modified xsi:type="dcterms:W3CDTF">2022-06-30T07:43:09Z</dcterms:modified>
</cp:coreProperties>
</file>