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sdx" ContentType="application/vnd.ms-visio.drawing"/>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Lst>
  <p:sldSz cx="35999738" cy="4320063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606" userDrawn="1">
          <p15:clr>
            <a:srgbClr val="A4A3A4"/>
          </p15:clr>
        </p15:guide>
        <p15:guide id="2" pos="1133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5F9FD"/>
    <a:srgbClr val="008CC1"/>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5" autoAdjust="0"/>
    <p:restoredTop sz="98148" autoAdjust="0"/>
  </p:normalViewPr>
  <p:slideViewPr>
    <p:cSldViewPr snapToGrid="0">
      <p:cViewPr>
        <p:scale>
          <a:sx n="20" d="100"/>
          <a:sy n="20" d="100"/>
        </p:scale>
        <p:origin x="184" y="-28"/>
      </p:cViewPr>
      <p:guideLst>
        <p:guide orient="horz" pos="13606"/>
        <p:guide pos="1133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4499967" y="7070108"/>
            <a:ext cx="26999804" cy="15040222"/>
          </a:xfrm>
        </p:spPr>
        <p:txBody>
          <a:bodyPr anchor="b"/>
          <a:lstStyle>
            <a:lvl1pPr algn="ctr">
              <a:defRPr sz="17716"/>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4499967" y="22690338"/>
            <a:ext cx="26999804" cy="10430151"/>
          </a:xfrm>
        </p:spPr>
        <p:txBody>
          <a:bodyPr/>
          <a:lstStyle>
            <a:lvl1pPr marL="0" indent="0" algn="ctr">
              <a:buNone/>
              <a:defRPr sz="7086"/>
            </a:lvl1pPr>
            <a:lvl2pPr marL="1349974" indent="0" algn="ctr">
              <a:buNone/>
              <a:defRPr sz="5905"/>
            </a:lvl2pPr>
            <a:lvl3pPr marL="2699949" indent="0" algn="ctr">
              <a:buNone/>
              <a:defRPr sz="5315"/>
            </a:lvl3pPr>
            <a:lvl4pPr marL="4049923" indent="0" algn="ctr">
              <a:buNone/>
              <a:defRPr sz="4724"/>
            </a:lvl4pPr>
            <a:lvl5pPr marL="5399898" indent="0" algn="ctr">
              <a:buNone/>
              <a:defRPr sz="4724"/>
            </a:lvl5pPr>
            <a:lvl6pPr marL="6749872" indent="0" algn="ctr">
              <a:buNone/>
              <a:defRPr sz="4724"/>
            </a:lvl6pPr>
            <a:lvl7pPr marL="8099847" indent="0" algn="ctr">
              <a:buNone/>
              <a:defRPr sz="4724"/>
            </a:lvl7pPr>
            <a:lvl8pPr marL="9449821" indent="0" algn="ctr">
              <a:buNone/>
              <a:defRPr sz="4724"/>
            </a:lvl8pPr>
            <a:lvl9pPr marL="10799796" indent="0" algn="ctr">
              <a:buNone/>
              <a:defRPr sz="4724"/>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F3ED69AA-F67C-4CB9-86D0-EEAAF65E9F4E}" type="datetimeFigureOut">
              <a:rPr lang="zh-CN" altLang="en-US" smtClean="0"/>
              <a:t>2022/6/30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B056D76-9866-4158-810C-C3123464A46D}" type="slidenum">
              <a:rPr lang="zh-CN" altLang="en-US" smtClean="0"/>
              <a:t>‹#›</a:t>
            </a:fld>
            <a:endParaRPr lang="zh-CN" altLang="en-US"/>
          </a:p>
        </p:txBody>
      </p:sp>
    </p:spTree>
    <p:extLst>
      <p:ext uri="{BB962C8B-B14F-4D97-AF65-F5344CB8AC3E}">
        <p14:creationId xmlns:p14="http://schemas.microsoft.com/office/powerpoint/2010/main" val="3978890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F3ED69AA-F67C-4CB9-86D0-EEAAF65E9F4E}" type="datetimeFigureOut">
              <a:rPr lang="zh-CN" altLang="en-US" smtClean="0"/>
              <a:t>2022/6/30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B056D76-9866-4158-810C-C3123464A46D}" type="slidenum">
              <a:rPr lang="zh-CN" altLang="en-US" smtClean="0"/>
              <a:t>‹#›</a:t>
            </a:fld>
            <a:endParaRPr lang="zh-CN" altLang="en-US"/>
          </a:p>
        </p:txBody>
      </p:sp>
    </p:spTree>
    <p:extLst>
      <p:ext uri="{BB962C8B-B14F-4D97-AF65-F5344CB8AC3E}">
        <p14:creationId xmlns:p14="http://schemas.microsoft.com/office/powerpoint/2010/main" val="2247423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25762312" y="2300034"/>
            <a:ext cx="7762444" cy="36610544"/>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2474982" y="2300034"/>
            <a:ext cx="22837334" cy="36610544"/>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F3ED69AA-F67C-4CB9-86D0-EEAAF65E9F4E}" type="datetimeFigureOut">
              <a:rPr lang="zh-CN" altLang="en-US" smtClean="0"/>
              <a:t>2022/6/30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B056D76-9866-4158-810C-C3123464A46D}" type="slidenum">
              <a:rPr lang="zh-CN" altLang="en-US" smtClean="0"/>
              <a:t>‹#›</a:t>
            </a:fld>
            <a:endParaRPr lang="zh-CN" altLang="en-US"/>
          </a:p>
        </p:txBody>
      </p:sp>
    </p:spTree>
    <p:extLst>
      <p:ext uri="{BB962C8B-B14F-4D97-AF65-F5344CB8AC3E}">
        <p14:creationId xmlns:p14="http://schemas.microsoft.com/office/powerpoint/2010/main" val="1741806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F3ED69AA-F67C-4CB9-86D0-EEAAF65E9F4E}" type="datetimeFigureOut">
              <a:rPr lang="zh-CN" altLang="en-US" smtClean="0"/>
              <a:t>2022/6/30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B056D76-9866-4158-810C-C3123464A46D}" type="slidenum">
              <a:rPr lang="zh-CN" altLang="en-US" smtClean="0"/>
              <a:t>‹#›</a:t>
            </a:fld>
            <a:endParaRPr lang="zh-CN" altLang="en-US"/>
          </a:p>
        </p:txBody>
      </p:sp>
    </p:spTree>
    <p:extLst>
      <p:ext uri="{BB962C8B-B14F-4D97-AF65-F5344CB8AC3E}">
        <p14:creationId xmlns:p14="http://schemas.microsoft.com/office/powerpoint/2010/main" val="42925401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2456232" y="10770165"/>
            <a:ext cx="31049774" cy="17970262"/>
          </a:xfrm>
        </p:spPr>
        <p:txBody>
          <a:bodyPr anchor="b"/>
          <a:lstStyle>
            <a:lvl1pPr>
              <a:defRPr sz="17716"/>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2456232" y="28910433"/>
            <a:ext cx="31049774" cy="9450136"/>
          </a:xfrm>
        </p:spPr>
        <p:txBody>
          <a:bodyPr/>
          <a:lstStyle>
            <a:lvl1pPr marL="0" indent="0">
              <a:buNone/>
              <a:defRPr sz="7086">
                <a:solidFill>
                  <a:schemeClr val="tx1">
                    <a:tint val="75000"/>
                  </a:schemeClr>
                </a:solidFill>
              </a:defRPr>
            </a:lvl1pPr>
            <a:lvl2pPr marL="1349974" indent="0">
              <a:buNone/>
              <a:defRPr sz="5905">
                <a:solidFill>
                  <a:schemeClr val="tx1">
                    <a:tint val="75000"/>
                  </a:schemeClr>
                </a:solidFill>
              </a:defRPr>
            </a:lvl2pPr>
            <a:lvl3pPr marL="2699949" indent="0">
              <a:buNone/>
              <a:defRPr sz="5315">
                <a:solidFill>
                  <a:schemeClr val="tx1">
                    <a:tint val="75000"/>
                  </a:schemeClr>
                </a:solidFill>
              </a:defRPr>
            </a:lvl3pPr>
            <a:lvl4pPr marL="4049923" indent="0">
              <a:buNone/>
              <a:defRPr sz="4724">
                <a:solidFill>
                  <a:schemeClr val="tx1">
                    <a:tint val="75000"/>
                  </a:schemeClr>
                </a:solidFill>
              </a:defRPr>
            </a:lvl4pPr>
            <a:lvl5pPr marL="5399898" indent="0">
              <a:buNone/>
              <a:defRPr sz="4724">
                <a:solidFill>
                  <a:schemeClr val="tx1">
                    <a:tint val="75000"/>
                  </a:schemeClr>
                </a:solidFill>
              </a:defRPr>
            </a:lvl5pPr>
            <a:lvl6pPr marL="6749872" indent="0">
              <a:buNone/>
              <a:defRPr sz="4724">
                <a:solidFill>
                  <a:schemeClr val="tx1">
                    <a:tint val="75000"/>
                  </a:schemeClr>
                </a:solidFill>
              </a:defRPr>
            </a:lvl6pPr>
            <a:lvl7pPr marL="8099847" indent="0">
              <a:buNone/>
              <a:defRPr sz="4724">
                <a:solidFill>
                  <a:schemeClr val="tx1">
                    <a:tint val="75000"/>
                  </a:schemeClr>
                </a:solidFill>
              </a:defRPr>
            </a:lvl7pPr>
            <a:lvl8pPr marL="9449821" indent="0">
              <a:buNone/>
              <a:defRPr sz="4724">
                <a:solidFill>
                  <a:schemeClr val="tx1">
                    <a:tint val="75000"/>
                  </a:schemeClr>
                </a:solidFill>
              </a:defRPr>
            </a:lvl8pPr>
            <a:lvl9pPr marL="10799796" indent="0">
              <a:buNone/>
              <a:defRPr sz="4724">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F3ED69AA-F67C-4CB9-86D0-EEAAF65E9F4E}" type="datetimeFigureOut">
              <a:rPr lang="zh-CN" altLang="en-US" smtClean="0"/>
              <a:t>2022/6/30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B056D76-9866-4158-810C-C3123464A46D}" type="slidenum">
              <a:rPr lang="zh-CN" altLang="en-US" smtClean="0"/>
              <a:t>‹#›</a:t>
            </a:fld>
            <a:endParaRPr lang="zh-CN" altLang="en-US"/>
          </a:p>
        </p:txBody>
      </p:sp>
    </p:spTree>
    <p:extLst>
      <p:ext uri="{BB962C8B-B14F-4D97-AF65-F5344CB8AC3E}">
        <p14:creationId xmlns:p14="http://schemas.microsoft.com/office/powerpoint/2010/main" val="4623915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2474982" y="11500170"/>
            <a:ext cx="15299889" cy="2741040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18224867" y="11500170"/>
            <a:ext cx="15299889" cy="2741040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F3ED69AA-F67C-4CB9-86D0-EEAAF65E9F4E}" type="datetimeFigureOut">
              <a:rPr lang="zh-CN" altLang="en-US" smtClean="0"/>
              <a:t>2022/6/30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B056D76-9866-4158-810C-C3123464A46D}" type="slidenum">
              <a:rPr lang="zh-CN" altLang="en-US" smtClean="0"/>
              <a:t>‹#›</a:t>
            </a:fld>
            <a:endParaRPr lang="zh-CN" altLang="en-US"/>
          </a:p>
        </p:txBody>
      </p:sp>
    </p:spTree>
    <p:extLst>
      <p:ext uri="{BB962C8B-B14F-4D97-AF65-F5344CB8AC3E}">
        <p14:creationId xmlns:p14="http://schemas.microsoft.com/office/powerpoint/2010/main" val="1176729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2479671" y="2300037"/>
            <a:ext cx="31049774" cy="8350126"/>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2479672" y="10590160"/>
            <a:ext cx="15229575" cy="5190073"/>
          </a:xfrm>
        </p:spPr>
        <p:txBody>
          <a:bodyPr anchor="b"/>
          <a:lstStyle>
            <a:lvl1pPr marL="0" indent="0">
              <a:buNone/>
              <a:defRPr sz="7086" b="1"/>
            </a:lvl1pPr>
            <a:lvl2pPr marL="1349974" indent="0">
              <a:buNone/>
              <a:defRPr sz="5905" b="1"/>
            </a:lvl2pPr>
            <a:lvl3pPr marL="2699949" indent="0">
              <a:buNone/>
              <a:defRPr sz="5315" b="1"/>
            </a:lvl3pPr>
            <a:lvl4pPr marL="4049923" indent="0">
              <a:buNone/>
              <a:defRPr sz="4724" b="1"/>
            </a:lvl4pPr>
            <a:lvl5pPr marL="5399898" indent="0">
              <a:buNone/>
              <a:defRPr sz="4724" b="1"/>
            </a:lvl5pPr>
            <a:lvl6pPr marL="6749872" indent="0">
              <a:buNone/>
              <a:defRPr sz="4724" b="1"/>
            </a:lvl6pPr>
            <a:lvl7pPr marL="8099847" indent="0">
              <a:buNone/>
              <a:defRPr sz="4724" b="1"/>
            </a:lvl7pPr>
            <a:lvl8pPr marL="9449821" indent="0">
              <a:buNone/>
              <a:defRPr sz="4724" b="1"/>
            </a:lvl8pPr>
            <a:lvl9pPr marL="10799796" indent="0">
              <a:buNone/>
              <a:defRPr sz="4724" b="1"/>
            </a:lvl9pPr>
          </a:lstStyle>
          <a:p>
            <a:pPr lvl="0"/>
            <a:r>
              <a:rPr lang="zh-CN" altLang="en-US" smtClean="0"/>
              <a:t>单击此处编辑母版文本样式</a:t>
            </a:r>
          </a:p>
        </p:txBody>
      </p:sp>
      <p:sp>
        <p:nvSpPr>
          <p:cNvPr id="4" name="内容占位符 3"/>
          <p:cNvSpPr>
            <a:spLocks noGrp="1"/>
          </p:cNvSpPr>
          <p:nvPr>
            <p:ph sz="half" idx="2"/>
          </p:nvPr>
        </p:nvSpPr>
        <p:spPr>
          <a:xfrm>
            <a:off x="2479672" y="15780233"/>
            <a:ext cx="15229575" cy="23210346"/>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18224867" y="10590160"/>
            <a:ext cx="15304578" cy="5190073"/>
          </a:xfrm>
        </p:spPr>
        <p:txBody>
          <a:bodyPr anchor="b"/>
          <a:lstStyle>
            <a:lvl1pPr marL="0" indent="0">
              <a:buNone/>
              <a:defRPr sz="7086" b="1"/>
            </a:lvl1pPr>
            <a:lvl2pPr marL="1349974" indent="0">
              <a:buNone/>
              <a:defRPr sz="5905" b="1"/>
            </a:lvl2pPr>
            <a:lvl3pPr marL="2699949" indent="0">
              <a:buNone/>
              <a:defRPr sz="5315" b="1"/>
            </a:lvl3pPr>
            <a:lvl4pPr marL="4049923" indent="0">
              <a:buNone/>
              <a:defRPr sz="4724" b="1"/>
            </a:lvl4pPr>
            <a:lvl5pPr marL="5399898" indent="0">
              <a:buNone/>
              <a:defRPr sz="4724" b="1"/>
            </a:lvl5pPr>
            <a:lvl6pPr marL="6749872" indent="0">
              <a:buNone/>
              <a:defRPr sz="4724" b="1"/>
            </a:lvl6pPr>
            <a:lvl7pPr marL="8099847" indent="0">
              <a:buNone/>
              <a:defRPr sz="4724" b="1"/>
            </a:lvl7pPr>
            <a:lvl8pPr marL="9449821" indent="0">
              <a:buNone/>
              <a:defRPr sz="4724" b="1"/>
            </a:lvl8pPr>
            <a:lvl9pPr marL="10799796" indent="0">
              <a:buNone/>
              <a:defRPr sz="4724" b="1"/>
            </a:lvl9pPr>
          </a:lstStyle>
          <a:p>
            <a:pPr lvl="0"/>
            <a:r>
              <a:rPr lang="zh-CN" altLang="en-US" smtClean="0"/>
              <a:t>单击此处编辑母版文本样式</a:t>
            </a:r>
          </a:p>
        </p:txBody>
      </p:sp>
      <p:sp>
        <p:nvSpPr>
          <p:cNvPr id="6" name="内容占位符 5"/>
          <p:cNvSpPr>
            <a:spLocks noGrp="1"/>
          </p:cNvSpPr>
          <p:nvPr>
            <p:ph sz="quarter" idx="4"/>
          </p:nvPr>
        </p:nvSpPr>
        <p:spPr>
          <a:xfrm>
            <a:off x="18224867" y="15780233"/>
            <a:ext cx="15304578" cy="23210346"/>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F3ED69AA-F67C-4CB9-86D0-EEAAF65E9F4E}" type="datetimeFigureOut">
              <a:rPr lang="zh-CN" altLang="en-US" smtClean="0"/>
              <a:t>2022/6/30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B056D76-9866-4158-810C-C3123464A46D}" type="slidenum">
              <a:rPr lang="zh-CN" altLang="en-US" smtClean="0"/>
              <a:t>‹#›</a:t>
            </a:fld>
            <a:endParaRPr lang="zh-CN" altLang="en-US"/>
          </a:p>
        </p:txBody>
      </p:sp>
    </p:spTree>
    <p:extLst>
      <p:ext uri="{BB962C8B-B14F-4D97-AF65-F5344CB8AC3E}">
        <p14:creationId xmlns:p14="http://schemas.microsoft.com/office/powerpoint/2010/main" val="1320453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F3ED69AA-F67C-4CB9-86D0-EEAAF65E9F4E}" type="datetimeFigureOut">
              <a:rPr lang="zh-CN" altLang="en-US" smtClean="0"/>
              <a:t>2022/6/30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B056D76-9866-4158-810C-C3123464A46D}" type="slidenum">
              <a:rPr lang="zh-CN" altLang="en-US" smtClean="0"/>
              <a:t>‹#›</a:t>
            </a:fld>
            <a:endParaRPr lang="zh-CN" altLang="en-US"/>
          </a:p>
        </p:txBody>
      </p:sp>
    </p:spTree>
    <p:extLst>
      <p:ext uri="{BB962C8B-B14F-4D97-AF65-F5344CB8AC3E}">
        <p14:creationId xmlns:p14="http://schemas.microsoft.com/office/powerpoint/2010/main" val="49214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F3ED69AA-F67C-4CB9-86D0-EEAAF65E9F4E}" type="datetimeFigureOut">
              <a:rPr lang="zh-CN" altLang="en-US" smtClean="0"/>
              <a:t>2022/6/30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B056D76-9866-4158-810C-C3123464A46D}" type="slidenum">
              <a:rPr lang="zh-CN" altLang="en-US" smtClean="0"/>
              <a:t>‹#›</a:t>
            </a:fld>
            <a:endParaRPr lang="zh-CN" altLang="en-US"/>
          </a:p>
        </p:txBody>
      </p:sp>
    </p:spTree>
    <p:extLst>
      <p:ext uri="{BB962C8B-B14F-4D97-AF65-F5344CB8AC3E}">
        <p14:creationId xmlns:p14="http://schemas.microsoft.com/office/powerpoint/2010/main" val="3692501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2479672" y="2880042"/>
            <a:ext cx="11610852" cy="10080149"/>
          </a:xfrm>
        </p:spPr>
        <p:txBody>
          <a:bodyPr anchor="b"/>
          <a:lstStyle>
            <a:lvl1pPr>
              <a:defRPr sz="9449"/>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15304578" y="6220095"/>
            <a:ext cx="18224867" cy="30700453"/>
          </a:xfrm>
        </p:spPr>
        <p:txBody>
          <a:bodyPr/>
          <a:lstStyle>
            <a:lvl1pPr>
              <a:defRPr sz="9449"/>
            </a:lvl1pPr>
            <a:lvl2pPr>
              <a:defRPr sz="8268"/>
            </a:lvl2pPr>
            <a:lvl3pPr>
              <a:defRPr sz="7086"/>
            </a:lvl3pPr>
            <a:lvl4pPr>
              <a:defRPr sz="5905"/>
            </a:lvl4pPr>
            <a:lvl5pPr>
              <a:defRPr sz="5905"/>
            </a:lvl5pPr>
            <a:lvl6pPr>
              <a:defRPr sz="5905"/>
            </a:lvl6pPr>
            <a:lvl7pPr>
              <a:defRPr sz="5905"/>
            </a:lvl7pPr>
            <a:lvl8pPr>
              <a:defRPr sz="5905"/>
            </a:lvl8pPr>
            <a:lvl9pPr>
              <a:defRPr sz="5905"/>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2479672" y="12960191"/>
            <a:ext cx="11610852" cy="24010358"/>
          </a:xfrm>
        </p:spPr>
        <p:txBody>
          <a:bodyPr/>
          <a:lstStyle>
            <a:lvl1pPr marL="0" indent="0">
              <a:buNone/>
              <a:defRPr sz="4724"/>
            </a:lvl1pPr>
            <a:lvl2pPr marL="1349974" indent="0">
              <a:buNone/>
              <a:defRPr sz="4134"/>
            </a:lvl2pPr>
            <a:lvl3pPr marL="2699949" indent="0">
              <a:buNone/>
              <a:defRPr sz="3543"/>
            </a:lvl3pPr>
            <a:lvl4pPr marL="4049923" indent="0">
              <a:buNone/>
              <a:defRPr sz="2953"/>
            </a:lvl4pPr>
            <a:lvl5pPr marL="5399898" indent="0">
              <a:buNone/>
              <a:defRPr sz="2953"/>
            </a:lvl5pPr>
            <a:lvl6pPr marL="6749872" indent="0">
              <a:buNone/>
              <a:defRPr sz="2953"/>
            </a:lvl6pPr>
            <a:lvl7pPr marL="8099847" indent="0">
              <a:buNone/>
              <a:defRPr sz="2953"/>
            </a:lvl7pPr>
            <a:lvl8pPr marL="9449821" indent="0">
              <a:buNone/>
              <a:defRPr sz="2953"/>
            </a:lvl8pPr>
            <a:lvl9pPr marL="10799796" indent="0">
              <a:buNone/>
              <a:defRPr sz="2953"/>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F3ED69AA-F67C-4CB9-86D0-EEAAF65E9F4E}" type="datetimeFigureOut">
              <a:rPr lang="zh-CN" altLang="en-US" smtClean="0"/>
              <a:t>2022/6/30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B056D76-9866-4158-810C-C3123464A46D}" type="slidenum">
              <a:rPr lang="zh-CN" altLang="en-US" smtClean="0"/>
              <a:t>‹#›</a:t>
            </a:fld>
            <a:endParaRPr lang="zh-CN" altLang="en-US"/>
          </a:p>
        </p:txBody>
      </p:sp>
    </p:spTree>
    <p:extLst>
      <p:ext uri="{BB962C8B-B14F-4D97-AF65-F5344CB8AC3E}">
        <p14:creationId xmlns:p14="http://schemas.microsoft.com/office/powerpoint/2010/main" val="12193729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479672" y="2880042"/>
            <a:ext cx="11610852" cy="10080149"/>
          </a:xfrm>
        </p:spPr>
        <p:txBody>
          <a:bodyPr anchor="b"/>
          <a:lstStyle>
            <a:lvl1pPr>
              <a:defRPr sz="9449"/>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5304578" y="6220095"/>
            <a:ext cx="18224867" cy="30700453"/>
          </a:xfrm>
        </p:spPr>
        <p:txBody>
          <a:bodyPr/>
          <a:lstStyle>
            <a:lvl1pPr marL="0" indent="0">
              <a:buNone/>
              <a:defRPr sz="9449"/>
            </a:lvl1pPr>
            <a:lvl2pPr marL="1349974" indent="0">
              <a:buNone/>
              <a:defRPr sz="8268"/>
            </a:lvl2pPr>
            <a:lvl3pPr marL="2699949" indent="0">
              <a:buNone/>
              <a:defRPr sz="7086"/>
            </a:lvl3pPr>
            <a:lvl4pPr marL="4049923" indent="0">
              <a:buNone/>
              <a:defRPr sz="5905"/>
            </a:lvl4pPr>
            <a:lvl5pPr marL="5399898" indent="0">
              <a:buNone/>
              <a:defRPr sz="5905"/>
            </a:lvl5pPr>
            <a:lvl6pPr marL="6749872" indent="0">
              <a:buNone/>
              <a:defRPr sz="5905"/>
            </a:lvl6pPr>
            <a:lvl7pPr marL="8099847" indent="0">
              <a:buNone/>
              <a:defRPr sz="5905"/>
            </a:lvl7pPr>
            <a:lvl8pPr marL="9449821" indent="0">
              <a:buNone/>
              <a:defRPr sz="5905"/>
            </a:lvl8pPr>
            <a:lvl9pPr marL="10799796" indent="0">
              <a:buNone/>
              <a:defRPr sz="5905"/>
            </a:lvl9pPr>
          </a:lstStyle>
          <a:p>
            <a:endParaRPr lang="zh-CN" altLang="en-US"/>
          </a:p>
        </p:txBody>
      </p:sp>
      <p:sp>
        <p:nvSpPr>
          <p:cNvPr id="4" name="文本占位符 3"/>
          <p:cNvSpPr>
            <a:spLocks noGrp="1"/>
          </p:cNvSpPr>
          <p:nvPr>
            <p:ph type="body" sz="half" idx="2"/>
          </p:nvPr>
        </p:nvSpPr>
        <p:spPr>
          <a:xfrm>
            <a:off x="2479672" y="12960191"/>
            <a:ext cx="11610852" cy="24010358"/>
          </a:xfrm>
        </p:spPr>
        <p:txBody>
          <a:bodyPr/>
          <a:lstStyle>
            <a:lvl1pPr marL="0" indent="0">
              <a:buNone/>
              <a:defRPr sz="4724"/>
            </a:lvl1pPr>
            <a:lvl2pPr marL="1349974" indent="0">
              <a:buNone/>
              <a:defRPr sz="4134"/>
            </a:lvl2pPr>
            <a:lvl3pPr marL="2699949" indent="0">
              <a:buNone/>
              <a:defRPr sz="3543"/>
            </a:lvl3pPr>
            <a:lvl4pPr marL="4049923" indent="0">
              <a:buNone/>
              <a:defRPr sz="2953"/>
            </a:lvl4pPr>
            <a:lvl5pPr marL="5399898" indent="0">
              <a:buNone/>
              <a:defRPr sz="2953"/>
            </a:lvl5pPr>
            <a:lvl6pPr marL="6749872" indent="0">
              <a:buNone/>
              <a:defRPr sz="2953"/>
            </a:lvl6pPr>
            <a:lvl7pPr marL="8099847" indent="0">
              <a:buNone/>
              <a:defRPr sz="2953"/>
            </a:lvl7pPr>
            <a:lvl8pPr marL="9449821" indent="0">
              <a:buNone/>
              <a:defRPr sz="2953"/>
            </a:lvl8pPr>
            <a:lvl9pPr marL="10799796" indent="0">
              <a:buNone/>
              <a:defRPr sz="2953"/>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F3ED69AA-F67C-4CB9-86D0-EEAAF65E9F4E}" type="datetimeFigureOut">
              <a:rPr lang="zh-CN" altLang="en-US" smtClean="0"/>
              <a:t>2022/6/30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B056D76-9866-4158-810C-C3123464A46D}" type="slidenum">
              <a:rPr lang="zh-CN" altLang="en-US" smtClean="0"/>
              <a:t>‹#›</a:t>
            </a:fld>
            <a:endParaRPr lang="zh-CN" altLang="en-US"/>
          </a:p>
        </p:txBody>
      </p:sp>
    </p:spTree>
    <p:extLst>
      <p:ext uri="{BB962C8B-B14F-4D97-AF65-F5344CB8AC3E}">
        <p14:creationId xmlns:p14="http://schemas.microsoft.com/office/powerpoint/2010/main" val="2585304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2474982" y="2300037"/>
            <a:ext cx="31049774" cy="8350126"/>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2474982" y="11500170"/>
            <a:ext cx="31049774" cy="2741040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2474982" y="40040594"/>
            <a:ext cx="8099941" cy="2300034"/>
          </a:xfrm>
          <a:prstGeom prst="rect">
            <a:avLst/>
          </a:prstGeom>
        </p:spPr>
        <p:txBody>
          <a:bodyPr vert="horz" lIns="91440" tIns="45720" rIns="91440" bIns="45720" rtlCol="0" anchor="ctr"/>
          <a:lstStyle>
            <a:lvl1pPr algn="l">
              <a:defRPr sz="3543">
                <a:solidFill>
                  <a:schemeClr val="tx1">
                    <a:tint val="75000"/>
                  </a:schemeClr>
                </a:solidFill>
              </a:defRPr>
            </a:lvl1pPr>
          </a:lstStyle>
          <a:p>
            <a:fld id="{F3ED69AA-F67C-4CB9-86D0-EEAAF65E9F4E}" type="datetimeFigureOut">
              <a:rPr lang="zh-CN" altLang="en-US" smtClean="0"/>
              <a:t>2022/6/30</a:t>
            </a:fld>
            <a:endParaRPr lang="zh-CN" altLang="en-US"/>
          </a:p>
        </p:txBody>
      </p:sp>
      <p:sp>
        <p:nvSpPr>
          <p:cNvPr id="5" name="页脚占位符 4"/>
          <p:cNvSpPr>
            <a:spLocks noGrp="1"/>
          </p:cNvSpPr>
          <p:nvPr>
            <p:ph type="ftr" sz="quarter" idx="3"/>
          </p:nvPr>
        </p:nvSpPr>
        <p:spPr>
          <a:xfrm>
            <a:off x="11924913" y="40040594"/>
            <a:ext cx="12149912" cy="2300034"/>
          </a:xfrm>
          <a:prstGeom prst="rect">
            <a:avLst/>
          </a:prstGeom>
        </p:spPr>
        <p:txBody>
          <a:bodyPr vert="horz" lIns="91440" tIns="45720" rIns="91440" bIns="45720" rtlCol="0" anchor="ctr"/>
          <a:lstStyle>
            <a:lvl1pPr algn="ctr">
              <a:defRPr sz="3543">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25424815" y="40040594"/>
            <a:ext cx="8099941" cy="2300034"/>
          </a:xfrm>
          <a:prstGeom prst="rect">
            <a:avLst/>
          </a:prstGeom>
        </p:spPr>
        <p:txBody>
          <a:bodyPr vert="horz" lIns="91440" tIns="45720" rIns="91440" bIns="45720" rtlCol="0" anchor="ctr"/>
          <a:lstStyle>
            <a:lvl1pPr algn="r">
              <a:defRPr sz="3543">
                <a:solidFill>
                  <a:schemeClr val="tx1">
                    <a:tint val="75000"/>
                  </a:schemeClr>
                </a:solidFill>
              </a:defRPr>
            </a:lvl1pPr>
          </a:lstStyle>
          <a:p>
            <a:fld id="{4B056D76-9866-4158-810C-C3123464A46D}" type="slidenum">
              <a:rPr lang="zh-CN" altLang="en-US" smtClean="0"/>
              <a:t>‹#›</a:t>
            </a:fld>
            <a:endParaRPr lang="zh-CN" altLang="en-US"/>
          </a:p>
        </p:txBody>
      </p:sp>
    </p:spTree>
    <p:extLst>
      <p:ext uri="{BB962C8B-B14F-4D97-AF65-F5344CB8AC3E}">
        <p14:creationId xmlns:p14="http://schemas.microsoft.com/office/powerpoint/2010/main" val="372255054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2699949" rtl="0" eaLnBrk="1" latinLnBrk="0" hangingPunct="1">
        <a:lnSpc>
          <a:spcPct val="90000"/>
        </a:lnSpc>
        <a:spcBef>
          <a:spcPct val="0"/>
        </a:spcBef>
        <a:buNone/>
        <a:defRPr sz="12992" kern="1200">
          <a:solidFill>
            <a:schemeClr val="tx1"/>
          </a:solidFill>
          <a:latin typeface="+mj-lt"/>
          <a:ea typeface="+mj-ea"/>
          <a:cs typeface="+mj-cs"/>
        </a:defRPr>
      </a:lvl1pPr>
    </p:titleStyle>
    <p:bodyStyle>
      <a:lvl1pPr marL="674987" indent="-674987" algn="l" defTabSz="2699949" rtl="0" eaLnBrk="1" latinLnBrk="0" hangingPunct="1">
        <a:lnSpc>
          <a:spcPct val="90000"/>
        </a:lnSpc>
        <a:spcBef>
          <a:spcPts val="2953"/>
        </a:spcBef>
        <a:buFont typeface="Arial" panose="020B0604020202020204" pitchFamily="34" charset="0"/>
        <a:buChar char="•"/>
        <a:defRPr sz="8268" kern="1200">
          <a:solidFill>
            <a:schemeClr val="tx1"/>
          </a:solidFill>
          <a:latin typeface="+mn-lt"/>
          <a:ea typeface="+mn-ea"/>
          <a:cs typeface="+mn-cs"/>
        </a:defRPr>
      </a:lvl1pPr>
      <a:lvl2pPr marL="2024962" indent="-674987" algn="l" defTabSz="2699949" rtl="0" eaLnBrk="1" latinLnBrk="0" hangingPunct="1">
        <a:lnSpc>
          <a:spcPct val="90000"/>
        </a:lnSpc>
        <a:spcBef>
          <a:spcPts val="1476"/>
        </a:spcBef>
        <a:buFont typeface="Arial" panose="020B0604020202020204" pitchFamily="34" charset="0"/>
        <a:buChar char="•"/>
        <a:defRPr sz="7086" kern="1200">
          <a:solidFill>
            <a:schemeClr val="tx1"/>
          </a:solidFill>
          <a:latin typeface="+mn-lt"/>
          <a:ea typeface="+mn-ea"/>
          <a:cs typeface="+mn-cs"/>
        </a:defRPr>
      </a:lvl2pPr>
      <a:lvl3pPr marL="3374936" indent="-674987" algn="l" defTabSz="2699949" rtl="0" eaLnBrk="1" latinLnBrk="0" hangingPunct="1">
        <a:lnSpc>
          <a:spcPct val="90000"/>
        </a:lnSpc>
        <a:spcBef>
          <a:spcPts val="1476"/>
        </a:spcBef>
        <a:buFont typeface="Arial" panose="020B0604020202020204" pitchFamily="34" charset="0"/>
        <a:buChar char="•"/>
        <a:defRPr sz="5905" kern="1200">
          <a:solidFill>
            <a:schemeClr val="tx1"/>
          </a:solidFill>
          <a:latin typeface="+mn-lt"/>
          <a:ea typeface="+mn-ea"/>
          <a:cs typeface="+mn-cs"/>
        </a:defRPr>
      </a:lvl3pPr>
      <a:lvl4pPr marL="4724911" indent="-674987" algn="l" defTabSz="2699949" rtl="0" eaLnBrk="1" latinLnBrk="0" hangingPunct="1">
        <a:lnSpc>
          <a:spcPct val="90000"/>
        </a:lnSpc>
        <a:spcBef>
          <a:spcPts val="1476"/>
        </a:spcBef>
        <a:buFont typeface="Arial" panose="020B0604020202020204" pitchFamily="34" charset="0"/>
        <a:buChar char="•"/>
        <a:defRPr sz="5315" kern="1200">
          <a:solidFill>
            <a:schemeClr val="tx1"/>
          </a:solidFill>
          <a:latin typeface="+mn-lt"/>
          <a:ea typeface="+mn-ea"/>
          <a:cs typeface="+mn-cs"/>
        </a:defRPr>
      </a:lvl4pPr>
      <a:lvl5pPr marL="6074885" indent="-674987" algn="l" defTabSz="2699949" rtl="0" eaLnBrk="1" latinLnBrk="0" hangingPunct="1">
        <a:lnSpc>
          <a:spcPct val="90000"/>
        </a:lnSpc>
        <a:spcBef>
          <a:spcPts val="1476"/>
        </a:spcBef>
        <a:buFont typeface="Arial" panose="020B0604020202020204" pitchFamily="34" charset="0"/>
        <a:buChar char="•"/>
        <a:defRPr sz="5315" kern="1200">
          <a:solidFill>
            <a:schemeClr val="tx1"/>
          </a:solidFill>
          <a:latin typeface="+mn-lt"/>
          <a:ea typeface="+mn-ea"/>
          <a:cs typeface="+mn-cs"/>
        </a:defRPr>
      </a:lvl5pPr>
      <a:lvl6pPr marL="7424859" indent="-674987" algn="l" defTabSz="2699949" rtl="0" eaLnBrk="1" latinLnBrk="0" hangingPunct="1">
        <a:lnSpc>
          <a:spcPct val="90000"/>
        </a:lnSpc>
        <a:spcBef>
          <a:spcPts val="1476"/>
        </a:spcBef>
        <a:buFont typeface="Arial" panose="020B0604020202020204" pitchFamily="34" charset="0"/>
        <a:buChar char="•"/>
        <a:defRPr sz="5315" kern="1200">
          <a:solidFill>
            <a:schemeClr val="tx1"/>
          </a:solidFill>
          <a:latin typeface="+mn-lt"/>
          <a:ea typeface="+mn-ea"/>
          <a:cs typeface="+mn-cs"/>
        </a:defRPr>
      </a:lvl6pPr>
      <a:lvl7pPr marL="8774834" indent="-674987" algn="l" defTabSz="2699949" rtl="0" eaLnBrk="1" latinLnBrk="0" hangingPunct="1">
        <a:lnSpc>
          <a:spcPct val="90000"/>
        </a:lnSpc>
        <a:spcBef>
          <a:spcPts val="1476"/>
        </a:spcBef>
        <a:buFont typeface="Arial" panose="020B0604020202020204" pitchFamily="34" charset="0"/>
        <a:buChar char="•"/>
        <a:defRPr sz="5315" kern="1200">
          <a:solidFill>
            <a:schemeClr val="tx1"/>
          </a:solidFill>
          <a:latin typeface="+mn-lt"/>
          <a:ea typeface="+mn-ea"/>
          <a:cs typeface="+mn-cs"/>
        </a:defRPr>
      </a:lvl7pPr>
      <a:lvl8pPr marL="10124808" indent="-674987" algn="l" defTabSz="2699949" rtl="0" eaLnBrk="1" latinLnBrk="0" hangingPunct="1">
        <a:lnSpc>
          <a:spcPct val="90000"/>
        </a:lnSpc>
        <a:spcBef>
          <a:spcPts val="1476"/>
        </a:spcBef>
        <a:buFont typeface="Arial" panose="020B0604020202020204" pitchFamily="34" charset="0"/>
        <a:buChar char="•"/>
        <a:defRPr sz="5315" kern="1200">
          <a:solidFill>
            <a:schemeClr val="tx1"/>
          </a:solidFill>
          <a:latin typeface="+mn-lt"/>
          <a:ea typeface="+mn-ea"/>
          <a:cs typeface="+mn-cs"/>
        </a:defRPr>
      </a:lvl8pPr>
      <a:lvl9pPr marL="11474783" indent="-674987" algn="l" defTabSz="2699949" rtl="0" eaLnBrk="1" latinLnBrk="0" hangingPunct="1">
        <a:lnSpc>
          <a:spcPct val="90000"/>
        </a:lnSpc>
        <a:spcBef>
          <a:spcPts val="1476"/>
        </a:spcBef>
        <a:buFont typeface="Arial" panose="020B0604020202020204" pitchFamily="34" charset="0"/>
        <a:buChar char="•"/>
        <a:defRPr sz="5315" kern="1200">
          <a:solidFill>
            <a:schemeClr val="tx1"/>
          </a:solidFill>
          <a:latin typeface="+mn-lt"/>
          <a:ea typeface="+mn-ea"/>
          <a:cs typeface="+mn-cs"/>
        </a:defRPr>
      </a:lvl9pPr>
    </p:bodyStyle>
    <p:otherStyle>
      <a:defPPr>
        <a:defRPr lang="zh-CN"/>
      </a:defPPr>
      <a:lvl1pPr marL="0" algn="l" defTabSz="2699949" rtl="0" eaLnBrk="1" latinLnBrk="0" hangingPunct="1">
        <a:defRPr sz="5315" kern="1200">
          <a:solidFill>
            <a:schemeClr val="tx1"/>
          </a:solidFill>
          <a:latin typeface="+mn-lt"/>
          <a:ea typeface="+mn-ea"/>
          <a:cs typeface="+mn-cs"/>
        </a:defRPr>
      </a:lvl1pPr>
      <a:lvl2pPr marL="1349974" algn="l" defTabSz="2699949" rtl="0" eaLnBrk="1" latinLnBrk="0" hangingPunct="1">
        <a:defRPr sz="5315" kern="1200">
          <a:solidFill>
            <a:schemeClr val="tx1"/>
          </a:solidFill>
          <a:latin typeface="+mn-lt"/>
          <a:ea typeface="+mn-ea"/>
          <a:cs typeface="+mn-cs"/>
        </a:defRPr>
      </a:lvl2pPr>
      <a:lvl3pPr marL="2699949" algn="l" defTabSz="2699949" rtl="0" eaLnBrk="1" latinLnBrk="0" hangingPunct="1">
        <a:defRPr sz="5315" kern="1200">
          <a:solidFill>
            <a:schemeClr val="tx1"/>
          </a:solidFill>
          <a:latin typeface="+mn-lt"/>
          <a:ea typeface="+mn-ea"/>
          <a:cs typeface="+mn-cs"/>
        </a:defRPr>
      </a:lvl3pPr>
      <a:lvl4pPr marL="4049923" algn="l" defTabSz="2699949" rtl="0" eaLnBrk="1" latinLnBrk="0" hangingPunct="1">
        <a:defRPr sz="5315" kern="1200">
          <a:solidFill>
            <a:schemeClr val="tx1"/>
          </a:solidFill>
          <a:latin typeface="+mn-lt"/>
          <a:ea typeface="+mn-ea"/>
          <a:cs typeface="+mn-cs"/>
        </a:defRPr>
      </a:lvl4pPr>
      <a:lvl5pPr marL="5399898" algn="l" defTabSz="2699949" rtl="0" eaLnBrk="1" latinLnBrk="0" hangingPunct="1">
        <a:defRPr sz="5315" kern="1200">
          <a:solidFill>
            <a:schemeClr val="tx1"/>
          </a:solidFill>
          <a:latin typeface="+mn-lt"/>
          <a:ea typeface="+mn-ea"/>
          <a:cs typeface="+mn-cs"/>
        </a:defRPr>
      </a:lvl5pPr>
      <a:lvl6pPr marL="6749872" algn="l" defTabSz="2699949" rtl="0" eaLnBrk="1" latinLnBrk="0" hangingPunct="1">
        <a:defRPr sz="5315" kern="1200">
          <a:solidFill>
            <a:schemeClr val="tx1"/>
          </a:solidFill>
          <a:latin typeface="+mn-lt"/>
          <a:ea typeface="+mn-ea"/>
          <a:cs typeface="+mn-cs"/>
        </a:defRPr>
      </a:lvl6pPr>
      <a:lvl7pPr marL="8099847" algn="l" defTabSz="2699949" rtl="0" eaLnBrk="1" latinLnBrk="0" hangingPunct="1">
        <a:defRPr sz="5315" kern="1200">
          <a:solidFill>
            <a:schemeClr val="tx1"/>
          </a:solidFill>
          <a:latin typeface="+mn-lt"/>
          <a:ea typeface="+mn-ea"/>
          <a:cs typeface="+mn-cs"/>
        </a:defRPr>
      </a:lvl7pPr>
      <a:lvl8pPr marL="9449821" algn="l" defTabSz="2699949" rtl="0" eaLnBrk="1" latinLnBrk="0" hangingPunct="1">
        <a:defRPr sz="5315" kern="1200">
          <a:solidFill>
            <a:schemeClr val="tx1"/>
          </a:solidFill>
          <a:latin typeface="+mn-lt"/>
          <a:ea typeface="+mn-ea"/>
          <a:cs typeface="+mn-cs"/>
        </a:defRPr>
      </a:lvl8pPr>
      <a:lvl9pPr marL="10799796" algn="l" defTabSz="2699949" rtl="0" eaLnBrk="1" latinLnBrk="0" hangingPunct="1">
        <a:defRPr sz="531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image" Target="../media/image10.png"/><Relationship Id="rId18" Type="http://schemas.openxmlformats.org/officeDocument/2006/relationships/image" Target="../media/image15.png"/><Relationship Id="rId3" Type="http://schemas.openxmlformats.org/officeDocument/2006/relationships/image" Target="../media/image2.jpg"/><Relationship Id="rId7" Type="http://schemas.openxmlformats.org/officeDocument/2006/relationships/image" Target="../media/image4.png"/><Relationship Id="rId12" Type="http://schemas.openxmlformats.org/officeDocument/2006/relationships/image" Target="../media/image9.png"/><Relationship Id="rId17" Type="http://schemas.openxmlformats.org/officeDocument/2006/relationships/image" Target="../media/image14.png"/><Relationship Id="rId2" Type="http://schemas.openxmlformats.org/officeDocument/2006/relationships/slideLayout" Target="../slideLayouts/slideLayout1.xml"/><Relationship Id="rId16" Type="http://schemas.openxmlformats.org/officeDocument/2006/relationships/image" Target="../media/image13.png"/><Relationship Id="rId1" Type="http://schemas.openxmlformats.org/officeDocument/2006/relationships/vmlDrawing" Target="../drawings/vmlDrawing1.vml"/><Relationship Id="rId6" Type="http://schemas.openxmlformats.org/officeDocument/2006/relationships/image" Target="../media/image3.png"/><Relationship Id="rId11" Type="http://schemas.openxmlformats.org/officeDocument/2006/relationships/image" Target="../media/image8.png"/><Relationship Id="rId5" Type="http://schemas.openxmlformats.org/officeDocument/2006/relationships/image" Target="../media/image1.emf"/><Relationship Id="rId15" Type="http://schemas.openxmlformats.org/officeDocument/2006/relationships/image" Target="../media/image12.png"/><Relationship Id="rId10" Type="http://schemas.openxmlformats.org/officeDocument/2006/relationships/image" Target="../media/image7.png"/><Relationship Id="rId19" Type="http://schemas.openxmlformats.org/officeDocument/2006/relationships/image" Target="../media/image16.png"/><Relationship Id="rId4" Type="http://schemas.openxmlformats.org/officeDocument/2006/relationships/package" Target="../embeddings/Microsoft_Visio___111.vsdx"/><Relationship Id="rId9" Type="http://schemas.openxmlformats.org/officeDocument/2006/relationships/image" Target="../media/image6.png"/><Relationship Id="rId14" Type="http://schemas.openxmlformats.org/officeDocument/2006/relationships/image" Target="../media/image1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1">
                <a:lumMod val="40000"/>
                <a:lumOff val="60000"/>
              </a:schemeClr>
            </a:gs>
            <a:gs pos="34000">
              <a:schemeClr val="accent2">
                <a:lumMod val="60000"/>
                <a:lumOff val="40000"/>
              </a:schemeClr>
            </a:gs>
            <a:gs pos="83000">
              <a:schemeClr val="accent6">
                <a:lumMod val="45000"/>
                <a:lumOff val="55000"/>
              </a:schemeClr>
            </a:gs>
            <a:gs pos="100000">
              <a:schemeClr val="accent6">
                <a:lumMod val="30000"/>
                <a:lumOff val="70000"/>
              </a:schemeClr>
            </a:gs>
          </a:gsLst>
          <a:lin ang="5400000" scaled="1"/>
          <a:tileRect/>
        </a:gradFill>
        <a:effectLst/>
      </p:bgPr>
    </p:bg>
    <p:spTree>
      <p:nvGrpSpPr>
        <p:cNvPr id="1" name=""/>
        <p:cNvGrpSpPr/>
        <p:nvPr/>
      </p:nvGrpSpPr>
      <p:grpSpPr>
        <a:xfrm>
          <a:off x="0" y="0"/>
          <a:ext cx="0" cy="0"/>
          <a:chOff x="0" y="0"/>
          <a:chExt cx="0" cy="0"/>
        </a:xfrm>
      </p:grpSpPr>
      <p:pic>
        <p:nvPicPr>
          <p:cNvPr id="37" name="图片 36"/>
          <p:cNvPicPr>
            <a:picLocks noChangeAspect="1"/>
          </p:cNvPicPr>
          <p:nvPr/>
        </p:nvPicPr>
        <p:blipFill>
          <a:blip r:embed="rId3">
            <a:lum bright="70000" contrast="-70000"/>
            <a:extLst>
              <a:ext uri="{28A0092B-C50C-407E-A947-70E740481C1C}">
                <a14:useLocalDpi xmlns:a14="http://schemas.microsoft.com/office/drawing/2010/main" val="0"/>
              </a:ext>
            </a:extLst>
          </a:blip>
          <a:stretch>
            <a:fillRect/>
          </a:stretch>
        </p:blipFill>
        <p:spPr>
          <a:xfrm>
            <a:off x="0" y="107550"/>
            <a:ext cx="35999738" cy="7785060"/>
          </a:xfrm>
          <a:prstGeom prst="rect">
            <a:avLst/>
          </a:prstGeom>
          <a:ln>
            <a:noFill/>
          </a:ln>
          <a:effectLst>
            <a:softEdge rad="112500"/>
          </a:effectLst>
        </p:spPr>
      </p:pic>
      <p:sp>
        <p:nvSpPr>
          <p:cNvPr id="15" name="文本框 14"/>
          <p:cNvSpPr txBox="1"/>
          <p:nvPr/>
        </p:nvSpPr>
        <p:spPr>
          <a:xfrm>
            <a:off x="1181100" y="7256654"/>
            <a:ext cx="16414985" cy="1015663"/>
          </a:xfrm>
          <a:prstGeom prst="rect">
            <a:avLst/>
          </a:prstGeom>
          <a:gradFill flip="none" rotWithShape="1">
            <a:gsLst>
              <a:gs pos="32000">
                <a:schemeClr val="accent6">
                  <a:lumMod val="60000"/>
                  <a:lumOff val="40000"/>
                </a:schemeClr>
              </a:gs>
              <a:gs pos="100000">
                <a:schemeClr val="tx2">
                  <a:lumMod val="75000"/>
                </a:schemeClr>
              </a:gs>
            </a:gsLst>
            <a:lin ang="2700000" scaled="1"/>
            <a:tileRect/>
          </a:gradFill>
          <a:ln>
            <a:solidFill>
              <a:srgbClr val="00B050"/>
            </a:solidFill>
          </a:ln>
        </p:spPr>
        <p:txBody>
          <a:bodyPr wrap="square" rtlCol="0">
            <a:spAutoFit/>
          </a:bodyPr>
          <a:lstStyle/>
          <a:p>
            <a:r>
              <a:rPr lang="en-US" altLang="zh-CN" sz="6000" b="1" dirty="0" smtClean="0">
                <a:latin typeface="Times New Roman" panose="02020603050405020304" pitchFamily="18" charset="0"/>
                <a:ea typeface="微软雅黑" panose="020B0503020204020204" pitchFamily="34" charset="-122"/>
                <a:cs typeface="Times New Roman" panose="02020603050405020304" pitchFamily="18" charset="0"/>
              </a:rPr>
              <a:t>Abstract</a:t>
            </a:r>
            <a:endParaRPr lang="en-US" altLang="zh-CN" sz="6000" b="1" dirty="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20" name="文本框 19"/>
          <p:cNvSpPr txBox="1"/>
          <p:nvPr/>
        </p:nvSpPr>
        <p:spPr>
          <a:xfrm>
            <a:off x="1181100" y="8564762"/>
            <a:ext cx="16414985" cy="9325630"/>
          </a:xfrm>
          <a:prstGeom prst="rect">
            <a:avLst/>
          </a:prstGeom>
          <a:noFill/>
        </p:spPr>
        <p:txBody>
          <a:bodyPr wrap="square" rtlCol="0">
            <a:spAutoFit/>
          </a:bodyPr>
          <a:lstStyle/>
          <a:p>
            <a:pPr indent="457196" algn="just"/>
            <a:r>
              <a:rPr lang="en-US" altLang="zh-CN" sz="4000" dirty="0">
                <a:latin typeface="Times New Roman" panose="02020603050405020304" pitchFamily="18" charset="0"/>
                <a:cs typeface="Times New Roman" panose="02020603050405020304" pitchFamily="18" charset="0"/>
              </a:rPr>
              <a:t> In a traditional wireless power transfer (WPT) system, the system output power and efficiency will be reduced sharply when an angular misalignment of the magnetic coupler occurs. To solve this problem, this paper proposes a planar orthogonal receiver for multi-degree of freedom wireless power transfer. The planar orthogonal receiver is composed of two crossed dipole receiving coils and a circular receiving coil, and the three coils are mutually decoupled naturally. Compared with the three-dimensional receiver structure, the proposed planar receiver can effectively save the installation space. To concentrate the power picked up by the three receiving coils, the series current after rectification is selected on the receiving side. On the transmitting side, the LCC compensation network is used because of its constant current output characteristics. On this basis, the system output power is derived. To stabilize the system output power in the case of angular misalignment, the parameters of the magnetic coupler are designed. Finally, the experimental results show that the proposed planar orthogonal receiver is insensitive to angular misalignment.</a:t>
            </a:r>
            <a:endParaRPr lang="en-US" altLang="zh-CN" sz="4000" dirty="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41" name="图文框 40"/>
          <p:cNvSpPr/>
          <p:nvPr/>
        </p:nvSpPr>
        <p:spPr>
          <a:xfrm>
            <a:off x="17968326" y="7010541"/>
            <a:ext cx="141881" cy="35864619"/>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cxnSp>
        <p:nvCxnSpPr>
          <p:cNvPr id="12" name="直接连接符 11"/>
          <p:cNvCxnSpPr/>
          <p:nvPr/>
        </p:nvCxnSpPr>
        <p:spPr>
          <a:xfrm>
            <a:off x="1800225" y="42875159"/>
            <a:ext cx="32399288" cy="0"/>
          </a:xfrm>
          <a:prstGeom prst="line">
            <a:avLst/>
          </a:prstGeom>
          <a:ln w="260350" cmpd="tri"/>
        </p:spPr>
        <p:style>
          <a:lnRef idx="1">
            <a:schemeClr val="accent1"/>
          </a:lnRef>
          <a:fillRef idx="0">
            <a:schemeClr val="accent1"/>
          </a:fillRef>
          <a:effectRef idx="0">
            <a:schemeClr val="accent1"/>
          </a:effectRef>
          <a:fontRef idx="minor">
            <a:schemeClr val="tx1"/>
          </a:fontRef>
        </p:style>
      </p:cxnSp>
      <p:grpSp>
        <p:nvGrpSpPr>
          <p:cNvPr id="47" name="组合 46"/>
          <p:cNvGrpSpPr/>
          <p:nvPr/>
        </p:nvGrpSpPr>
        <p:grpSpPr>
          <a:xfrm>
            <a:off x="315601" y="-692420"/>
            <a:ext cx="35305450" cy="7606314"/>
            <a:chOff x="318050" y="-595773"/>
            <a:chExt cx="35305450" cy="7606314"/>
          </a:xfrm>
        </p:grpSpPr>
        <p:cxnSp>
          <p:nvCxnSpPr>
            <p:cNvPr id="6" name="直接连接符 5"/>
            <p:cNvCxnSpPr/>
            <p:nvPr/>
          </p:nvCxnSpPr>
          <p:spPr>
            <a:xfrm>
              <a:off x="318050" y="1351071"/>
              <a:ext cx="35305450" cy="0"/>
            </a:xfrm>
            <a:prstGeom prst="line">
              <a:avLst/>
            </a:prstGeom>
            <a:ln w="69850"/>
          </p:spPr>
          <p:style>
            <a:lnRef idx="1">
              <a:schemeClr val="accent1"/>
            </a:lnRef>
            <a:fillRef idx="0">
              <a:schemeClr val="accent1"/>
            </a:fillRef>
            <a:effectRef idx="0">
              <a:schemeClr val="accent1"/>
            </a:effectRef>
            <a:fontRef idx="minor">
              <a:schemeClr val="tx1"/>
            </a:fontRef>
          </p:style>
        </p:cxnSp>
        <p:sp>
          <p:nvSpPr>
            <p:cNvPr id="10" name="文本框 9"/>
            <p:cNvSpPr txBox="1"/>
            <p:nvPr/>
          </p:nvSpPr>
          <p:spPr>
            <a:xfrm>
              <a:off x="1815170" y="1564402"/>
              <a:ext cx="32594971" cy="2554545"/>
            </a:xfrm>
            <a:prstGeom prst="rect">
              <a:avLst/>
            </a:prstGeom>
            <a:noFill/>
          </p:spPr>
          <p:txBody>
            <a:bodyPr wrap="square" rtlCol="0">
              <a:spAutoFit/>
            </a:bodyPr>
            <a:lstStyle/>
            <a:p>
              <a:pPr algn="ctr"/>
              <a:r>
                <a:rPr lang="en-US" altLang="zh-CN" sz="8000" b="1" dirty="0">
                  <a:latin typeface="Times New Roman" panose="02020603050405020304" pitchFamily="18" charset="0"/>
                  <a:cs typeface="Times New Roman" panose="02020603050405020304" pitchFamily="18" charset="0"/>
                </a:rPr>
                <a:t>A Planar Orthogonal Receiver for Multi-degree of Freedom Wireless Power Transfer</a:t>
              </a:r>
              <a:endParaRPr lang="zh-CN" altLang="en-US" sz="8000" b="1" dirty="0">
                <a:latin typeface="Times New Roman" panose="02020603050405020304" pitchFamily="18" charset="0"/>
                <a:ea typeface="微软雅黑" panose="020B0503020204020204" pitchFamily="34" charset="-122"/>
                <a:cs typeface="Times New Roman" panose="02020603050405020304" pitchFamily="18" charset="0"/>
              </a:endParaRPr>
            </a:p>
          </p:txBody>
        </p:sp>
        <p:cxnSp>
          <p:nvCxnSpPr>
            <p:cNvPr id="14" name="直接连接符 13"/>
            <p:cNvCxnSpPr/>
            <p:nvPr/>
          </p:nvCxnSpPr>
          <p:spPr>
            <a:xfrm>
              <a:off x="318050" y="7010541"/>
              <a:ext cx="35305450" cy="0"/>
            </a:xfrm>
            <a:prstGeom prst="line">
              <a:avLst/>
            </a:prstGeom>
            <a:ln w="69850"/>
          </p:spPr>
          <p:style>
            <a:lnRef idx="1">
              <a:schemeClr val="accent1"/>
            </a:lnRef>
            <a:fillRef idx="0">
              <a:schemeClr val="accent1"/>
            </a:fillRef>
            <a:effectRef idx="0">
              <a:schemeClr val="accent1"/>
            </a:effectRef>
            <a:fontRef idx="minor">
              <a:schemeClr val="tx1"/>
            </a:fontRef>
          </p:style>
        </p:cxnSp>
        <p:sp>
          <p:nvSpPr>
            <p:cNvPr id="48" name="Rectangle 135"/>
            <p:cNvSpPr>
              <a:spLocks noChangeArrowheads="1"/>
            </p:cNvSpPr>
            <p:nvPr/>
          </p:nvSpPr>
          <p:spPr bwMode="auto">
            <a:xfrm>
              <a:off x="1800226" y="-595773"/>
              <a:ext cx="184731" cy="1191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0" name="Rectangle 147"/>
            <p:cNvSpPr>
              <a:spLocks noChangeArrowheads="1"/>
            </p:cNvSpPr>
            <p:nvPr/>
          </p:nvSpPr>
          <p:spPr bwMode="auto">
            <a:xfrm>
              <a:off x="1800226" y="-595773"/>
              <a:ext cx="184731" cy="1191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8" name="Rectangle 159"/>
            <p:cNvSpPr>
              <a:spLocks noChangeArrowheads="1"/>
            </p:cNvSpPr>
            <p:nvPr/>
          </p:nvSpPr>
          <p:spPr bwMode="auto">
            <a:xfrm>
              <a:off x="1800226" y="-595773"/>
              <a:ext cx="184731" cy="1191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8" name="Rectangle 253"/>
            <p:cNvSpPr>
              <a:spLocks noChangeArrowheads="1"/>
            </p:cNvSpPr>
            <p:nvPr/>
          </p:nvSpPr>
          <p:spPr bwMode="auto">
            <a:xfrm>
              <a:off x="1800226" y="-595773"/>
              <a:ext cx="184731" cy="1191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35" name="Rectangle 269"/>
            <p:cNvSpPr>
              <a:spLocks noChangeArrowheads="1"/>
            </p:cNvSpPr>
            <p:nvPr/>
          </p:nvSpPr>
          <p:spPr bwMode="auto">
            <a:xfrm>
              <a:off x="1800226" y="-595773"/>
              <a:ext cx="184731" cy="1191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33" name="Rectangle 311"/>
            <p:cNvSpPr>
              <a:spLocks noChangeArrowheads="1"/>
            </p:cNvSpPr>
            <p:nvPr/>
          </p:nvSpPr>
          <p:spPr bwMode="auto">
            <a:xfrm>
              <a:off x="1800226" y="-595773"/>
              <a:ext cx="184731" cy="1191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pSp>
      <p:sp>
        <p:nvSpPr>
          <p:cNvPr id="4" name="文本框 3"/>
          <p:cNvSpPr txBox="1"/>
          <p:nvPr/>
        </p:nvSpPr>
        <p:spPr>
          <a:xfrm>
            <a:off x="381431" y="116480"/>
            <a:ext cx="4963886" cy="1023888"/>
          </a:xfrm>
          <a:prstGeom prst="rect">
            <a:avLst/>
          </a:prstGeom>
          <a:noFill/>
        </p:spPr>
        <p:txBody>
          <a:bodyPr wrap="square" rtlCol="0">
            <a:spAutoFit/>
          </a:bodyPr>
          <a:lstStyle/>
          <a:p>
            <a:r>
              <a:rPr lang="en-US" altLang="zh-CN" sz="6000" b="1" dirty="0" smtClean="0">
                <a:ln w="0"/>
                <a:solidFill>
                  <a:schemeClr val="accent1"/>
                </a:solidFill>
                <a:effectLst>
                  <a:outerShdw blurRad="38100" dist="25400" dir="5400000" algn="ctr" rotWithShape="0">
                    <a:srgbClr val="6E747A">
                      <a:alpha val="43000"/>
                    </a:srgbClr>
                  </a:outerShdw>
                </a:effectLst>
              </a:rPr>
              <a:t>ICAICA </a:t>
            </a:r>
            <a:r>
              <a:rPr lang="en-US" altLang="zh-CN" sz="6000" b="1" dirty="0">
                <a:ln w="0"/>
                <a:solidFill>
                  <a:schemeClr val="accent1"/>
                </a:solidFill>
                <a:effectLst>
                  <a:outerShdw blurRad="38100" dist="25400" dir="5400000" algn="ctr" rotWithShape="0">
                    <a:srgbClr val="6E747A">
                      <a:alpha val="43000"/>
                    </a:srgbClr>
                  </a:outerShdw>
                </a:effectLst>
              </a:rPr>
              <a:t>2022</a:t>
            </a:r>
            <a:endParaRPr lang="zh-CN" altLang="en-US" sz="6000" b="1" dirty="0">
              <a:ln w="0"/>
              <a:solidFill>
                <a:schemeClr val="accent1"/>
              </a:solidFill>
              <a:effectLst>
                <a:outerShdw blurRad="38100" dist="25400" dir="5400000" algn="ctr" rotWithShape="0">
                  <a:srgbClr val="6E747A">
                    <a:alpha val="43000"/>
                  </a:srgbClr>
                </a:outerShdw>
              </a:effectLst>
            </a:endParaRPr>
          </a:p>
        </p:txBody>
      </p:sp>
      <p:sp>
        <p:nvSpPr>
          <p:cNvPr id="18" name="文本框 17"/>
          <p:cNvSpPr txBox="1"/>
          <p:nvPr/>
        </p:nvSpPr>
        <p:spPr>
          <a:xfrm>
            <a:off x="9704607" y="3868289"/>
            <a:ext cx="7891478" cy="2862322"/>
          </a:xfrm>
          <a:prstGeom prst="rect">
            <a:avLst/>
          </a:prstGeom>
          <a:noFill/>
        </p:spPr>
        <p:txBody>
          <a:bodyPr wrap="square" rtlCol="0">
            <a:spAutoFit/>
          </a:bodyPr>
          <a:lstStyle/>
          <a:p>
            <a:pPr algn="ctr"/>
            <a:r>
              <a:rPr lang="en-US" altLang="zh-CN" sz="3600" dirty="0">
                <a:latin typeface="Times New Roman" panose="02020603050405020304" pitchFamily="18" charset="0"/>
                <a:cs typeface="Times New Roman" panose="02020603050405020304" pitchFamily="18" charset="0"/>
              </a:rPr>
              <a:t>Wei Xu</a:t>
            </a:r>
          </a:p>
          <a:p>
            <a:pPr algn="ctr"/>
            <a:r>
              <a:rPr lang="en-US" altLang="zh-CN" sz="3600" dirty="0">
                <a:latin typeface="Times New Roman" panose="02020603050405020304" pitchFamily="18" charset="0"/>
                <a:cs typeface="Times New Roman" panose="02020603050405020304" pitchFamily="18" charset="0"/>
              </a:rPr>
              <a:t>State Grid Zhejiang Electric Power Co., Ltd. Ningbo Power Supply Company, China</a:t>
            </a:r>
          </a:p>
          <a:p>
            <a:pPr algn="ctr"/>
            <a:r>
              <a:rPr lang="en-US" altLang="zh-CN" sz="3600" dirty="0">
                <a:latin typeface="Times New Roman" panose="02020603050405020304" pitchFamily="18" charset="0"/>
                <a:cs typeface="Times New Roman" panose="02020603050405020304" pitchFamily="18" charset="0"/>
              </a:rPr>
              <a:t>Xuwei1107@foxmail.com</a:t>
            </a:r>
          </a:p>
        </p:txBody>
      </p:sp>
      <p:sp>
        <p:nvSpPr>
          <p:cNvPr id="19" name="文本框 18"/>
          <p:cNvSpPr txBox="1"/>
          <p:nvPr/>
        </p:nvSpPr>
        <p:spPr>
          <a:xfrm>
            <a:off x="1796659" y="3957376"/>
            <a:ext cx="7538537" cy="2862322"/>
          </a:xfrm>
          <a:prstGeom prst="rect">
            <a:avLst/>
          </a:prstGeom>
          <a:noFill/>
        </p:spPr>
        <p:txBody>
          <a:bodyPr wrap="square" rtlCol="0">
            <a:spAutoFit/>
          </a:bodyPr>
          <a:lstStyle/>
          <a:p>
            <a:pPr algn="ctr"/>
            <a:r>
              <a:rPr lang="en-US" altLang="zh-CN" sz="3600" dirty="0">
                <a:latin typeface="Times New Roman" panose="02020603050405020304" pitchFamily="18" charset="0"/>
                <a:cs typeface="Times New Roman" panose="02020603050405020304" pitchFamily="18" charset="0"/>
              </a:rPr>
              <a:t>Hai Hu</a:t>
            </a:r>
          </a:p>
          <a:p>
            <a:pPr algn="ctr"/>
            <a:r>
              <a:rPr lang="en-US" altLang="zh-CN" sz="3600" dirty="0">
                <a:latin typeface="Times New Roman" panose="02020603050405020304" pitchFamily="18" charset="0"/>
                <a:cs typeface="Times New Roman" panose="02020603050405020304" pitchFamily="18" charset="0"/>
              </a:rPr>
              <a:t>State Grid Zhejiang Electric Power Co., Ltd. Ningbo Power Supply Company, China</a:t>
            </a:r>
          </a:p>
          <a:p>
            <a:pPr algn="ctr"/>
            <a:r>
              <a:rPr lang="en-US" altLang="zh-CN" sz="3600" dirty="0">
                <a:latin typeface="Times New Roman" panose="02020603050405020304" pitchFamily="18" charset="0"/>
                <a:cs typeface="Times New Roman" panose="02020603050405020304" pitchFamily="18" charset="0"/>
              </a:rPr>
              <a:t>35989885@qq.com</a:t>
            </a:r>
          </a:p>
        </p:txBody>
      </p:sp>
      <p:sp>
        <p:nvSpPr>
          <p:cNvPr id="72" name="文本框 71"/>
          <p:cNvSpPr txBox="1"/>
          <p:nvPr/>
        </p:nvSpPr>
        <p:spPr>
          <a:xfrm>
            <a:off x="1181100" y="18207331"/>
            <a:ext cx="16414985" cy="1015663"/>
          </a:xfrm>
          <a:prstGeom prst="rect">
            <a:avLst/>
          </a:prstGeom>
          <a:gradFill flip="none" rotWithShape="1">
            <a:gsLst>
              <a:gs pos="32000">
                <a:schemeClr val="accent6">
                  <a:lumMod val="60000"/>
                  <a:lumOff val="40000"/>
                </a:schemeClr>
              </a:gs>
              <a:gs pos="100000">
                <a:schemeClr val="tx2">
                  <a:lumMod val="75000"/>
                </a:schemeClr>
              </a:gs>
            </a:gsLst>
            <a:lin ang="2700000" scaled="1"/>
            <a:tileRect/>
          </a:gradFill>
          <a:ln>
            <a:solidFill>
              <a:srgbClr val="00B050"/>
            </a:solidFill>
          </a:ln>
        </p:spPr>
        <p:txBody>
          <a:bodyPr wrap="square" rtlCol="0">
            <a:spAutoFit/>
          </a:bodyPr>
          <a:lstStyle/>
          <a:p>
            <a:r>
              <a:rPr lang="en-US" altLang="zh-CN" sz="6000" b="1" dirty="0" smtClean="0">
                <a:latin typeface="Times New Roman" panose="02020603050405020304" pitchFamily="18" charset="0"/>
                <a:ea typeface="微软雅黑" panose="020B0503020204020204" pitchFamily="34" charset="-122"/>
                <a:cs typeface="Times New Roman" panose="02020603050405020304" pitchFamily="18" charset="0"/>
              </a:rPr>
              <a:t>System Modeling and Analysis</a:t>
            </a:r>
            <a:endParaRPr lang="en-US" altLang="zh-CN" sz="6000" b="1" dirty="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73" name="文本框 72"/>
          <p:cNvSpPr txBox="1"/>
          <p:nvPr/>
        </p:nvSpPr>
        <p:spPr>
          <a:xfrm>
            <a:off x="18601863" y="34352343"/>
            <a:ext cx="16725825" cy="1015662"/>
          </a:xfrm>
          <a:prstGeom prst="rect">
            <a:avLst/>
          </a:prstGeom>
          <a:gradFill flip="none" rotWithShape="1">
            <a:gsLst>
              <a:gs pos="32000">
                <a:schemeClr val="accent6">
                  <a:lumMod val="60000"/>
                  <a:lumOff val="40000"/>
                </a:schemeClr>
              </a:gs>
              <a:gs pos="100000">
                <a:schemeClr val="tx2">
                  <a:lumMod val="75000"/>
                </a:schemeClr>
              </a:gs>
            </a:gsLst>
            <a:lin ang="2700000" scaled="1"/>
            <a:tileRect/>
          </a:gradFill>
          <a:ln>
            <a:solidFill>
              <a:srgbClr val="00B050"/>
            </a:solidFill>
          </a:ln>
        </p:spPr>
        <p:txBody>
          <a:bodyPr wrap="square" rtlCol="0">
            <a:spAutoFit/>
          </a:bodyPr>
          <a:lstStyle/>
          <a:p>
            <a:r>
              <a:rPr lang="en-US" altLang="zh-CN" sz="6000" b="1" dirty="0" smtClean="0">
                <a:latin typeface="Times New Roman" panose="02020603050405020304" pitchFamily="18" charset="0"/>
                <a:ea typeface="微软雅黑" panose="020B0503020204020204" pitchFamily="34" charset="-122"/>
                <a:cs typeface="Times New Roman" panose="02020603050405020304" pitchFamily="18" charset="0"/>
              </a:rPr>
              <a:t>Conclusion</a:t>
            </a:r>
            <a:endParaRPr lang="en-US" altLang="zh-CN" sz="6000" b="1" dirty="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26" name="文本框 25"/>
          <p:cNvSpPr txBox="1"/>
          <p:nvPr/>
        </p:nvSpPr>
        <p:spPr>
          <a:xfrm>
            <a:off x="18531304" y="35632035"/>
            <a:ext cx="16456547" cy="6863417"/>
          </a:xfrm>
          <a:prstGeom prst="rect">
            <a:avLst/>
          </a:prstGeom>
          <a:noFill/>
        </p:spPr>
        <p:txBody>
          <a:bodyPr wrap="square" rtlCol="0">
            <a:spAutoFit/>
          </a:bodyPr>
          <a:lstStyle/>
          <a:p>
            <a:pPr indent="457196" algn="just"/>
            <a:r>
              <a:rPr lang="en-US" altLang="zh-CN" sz="4000" dirty="0">
                <a:latin typeface="Times New Roman" panose="02020603050405020304" pitchFamily="18" charset="0"/>
                <a:cs typeface="Times New Roman" panose="02020603050405020304" pitchFamily="18" charset="0"/>
              </a:rPr>
              <a:t>In this paper, a multi-degree-of-freedom WPT system based on planar orthogonal combined coils is proposed. To concentrate the power of the three receiving coils on the same load, a series circuit after rectification is selected at the receiving end; at the transmitter side, an LCC compensation network with constant current characteristics is used. To design a reasonable coupler, the parameter design method of the magnetic coupler is given and multi-degree-of-freedom WPT is realized through experiments. The planar quadrature coil proposed in this paper effectively reduces the installation space, simplifies the control strategy, and reduces the complexity of the system. This system is of great significance in the application of multi-degree-of-freedom wireless power transfer.</a:t>
            </a:r>
            <a:endParaRPr lang="zh-CN" altLang="en-US" sz="4000" dirty="0">
              <a:latin typeface="Times New Roman" panose="02020603050405020304" pitchFamily="18" charset="0"/>
              <a:cs typeface="Times New Roman" panose="02020603050405020304" pitchFamily="18" charset="0"/>
            </a:endParaRPr>
          </a:p>
        </p:txBody>
      </p:sp>
      <p:sp>
        <p:nvSpPr>
          <p:cNvPr id="39" name="文本框 38"/>
          <p:cNvSpPr txBox="1"/>
          <p:nvPr/>
        </p:nvSpPr>
        <p:spPr>
          <a:xfrm>
            <a:off x="17710717" y="3861719"/>
            <a:ext cx="7891478" cy="2862322"/>
          </a:xfrm>
          <a:prstGeom prst="rect">
            <a:avLst/>
          </a:prstGeom>
          <a:noFill/>
        </p:spPr>
        <p:txBody>
          <a:bodyPr wrap="square" rtlCol="0">
            <a:spAutoFit/>
          </a:bodyPr>
          <a:lstStyle/>
          <a:p>
            <a:pPr algn="ctr"/>
            <a:r>
              <a:rPr lang="en-US" altLang="zh-CN" sz="3600" dirty="0" err="1">
                <a:latin typeface="Times New Roman" panose="02020603050405020304" pitchFamily="18" charset="0"/>
                <a:cs typeface="Times New Roman" panose="02020603050405020304" pitchFamily="18" charset="0"/>
              </a:rPr>
              <a:t>Yinxing</a:t>
            </a:r>
            <a:r>
              <a:rPr lang="en-US" altLang="zh-CN" sz="3600" dirty="0">
                <a:latin typeface="Times New Roman" panose="02020603050405020304" pitchFamily="18" charset="0"/>
                <a:cs typeface="Times New Roman" panose="02020603050405020304" pitchFamily="18" charset="0"/>
              </a:rPr>
              <a:t> Shen</a:t>
            </a:r>
          </a:p>
          <a:p>
            <a:pPr algn="ctr"/>
            <a:r>
              <a:rPr lang="en-US" altLang="zh-CN" sz="3600" dirty="0">
                <a:latin typeface="Times New Roman" panose="02020603050405020304" pitchFamily="18" charset="0"/>
                <a:cs typeface="Times New Roman" panose="02020603050405020304" pitchFamily="18" charset="0"/>
              </a:rPr>
              <a:t>State Grid Zhejiang Electric Power Co., Ltd. Ningbo Power Supply Company, China</a:t>
            </a:r>
          </a:p>
          <a:p>
            <a:pPr algn="ctr"/>
            <a:r>
              <a:rPr lang="en-US" altLang="zh-CN" sz="3600" dirty="0">
                <a:latin typeface="Times New Roman" panose="02020603050405020304" pitchFamily="18" charset="0"/>
                <a:cs typeface="Times New Roman" panose="02020603050405020304" pitchFamily="18" charset="0"/>
              </a:rPr>
              <a:t>xubanqiu@163.com</a:t>
            </a:r>
          </a:p>
        </p:txBody>
      </p:sp>
      <p:sp>
        <p:nvSpPr>
          <p:cNvPr id="40" name="文本框 39"/>
          <p:cNvSpPr txBox="1"/>
          <p:nvPr/>
        </p:nvSpPr>
        <p:spPr>
          <a:xfrm>
            <a:off x="25968899" y="3810670"/>
            <a:ext cx="6156544" cy="2862322"/>
          </a:xfrm>
          <a:prstGeom prst="rect">
            <a:avLst/>
          </a:prstGeom>
          <a:noFill/>
        </p:spPr>
        <p:txBody>
          <a:bodyPr wrap="square" rtlCol="0">
            <a:spAutoFit/>
          </a:bodyPr>
          <a:lstStyle/>
          <a:p>
            <a:pPr algn="ctr"/>
            <a:r>
              <a:rPr lang="en-US" altLang="zh-CN" sz="3600" dirty="0" err="1">
                <a:latin typeface="Times New Roman" panose="02020603050405020304" pitchFamily="18" charset="0"/>
                <a:cs typeface="Times New Roman" panose="02020603050405020304" pitchFamily="18" charset="0"/>
              </a:rPr>
              <a:t>Yingjie</a:t>
            </a:r>
            <a:r>
              <a:rPr lang="en-US" altLang="zh-CN" sz="3600" dirty="0">
                <a:latin typeface="Times New Roman" panose="02020603050405020304" pitchFamily="18" charset="0"/>
                <a:cs typeface="Times New Roman" panose="02020603050405020304" pitchFamily="18" charset="0"/>
              </a:rPr>
              <a:t> Li</a:t>
            </a:r>
          </a:p>
          <a:p>
            <a:pPr algn="ctr"/>
            <a:r>
              <a:rPr lang="en-US" altLang="zh-CN" sz="3600" dirty="0">
                <a:latin typeface="Times New Roman" panose="02020603050405020304" pitchFamily="18" charset="0"/>
                <a:cs typeface="Times New Roman" panose="02020603050405020304" pitchFamily="18" charset="0"/>
              </a:rPr>
              <a:t>College of Automation,</a:t>
            </a:r>
          </a:p>
          <a:p>
            <a:pPr algn="ctr"/>
            <a:r>
              <a:rPr lang="en-US" altLang="zh-CN" sz="3600" dirty="0">
                <a:latin typeface="Times New Roman" panose="02020603050405020304" pitchFamily="18" charset="0"/>
                <a:cs typeface="Times New Roman" panose="02020603050405020304" pitchFamily="18" charset="0"/>
              </a:rPr>
              <a:t>Chongqing University </a:t>
            </a:r>
          </a:p>
          <a:p>
            <a:pPr algn="ctr"/>
            <a:r>
              <a:rPr lang="en-US" altLang="zh-CN" sz="3600" dirty="0">
                <a:latin typeface="Times New Roman" panose="02020603050405020304" pitchFamily="18" charset="0"/>
                <a:cs typeface="Times New Roman" panose="02020603050405020304" pitchFamily="18" charset="0"/>
              </a:rPr>
              <a:t>Chongqing, China</a:t>
            </a:r>
          </a:p>
          <a:p>
            <a:pPr algn="ctr"/>
            <a:r>
              <a:rPr lang="en-US" altLang="zh-CN" sz="3600" dirty="0">
                <a:latin typeface="Times New Roman" panose="02020603050405020304" pitchFamily="18" charset="0"/>
                <a:cs typeface="Times New Roman" panose="02020603050405020304" pitchFamily="18" charset="0"/>
              </a:rPr>
              <a:t>1518052283@qq.com</a:t>
            </a:r>
            <a:endParaRPr lang="en-US" altLang="zh-CN" sz="3600" dirty="0">
              <a:latin typeface="Times New Roman" panose="02020603050405020304" pitchFamily="18" charset="0"/>
              <a:cs typeface="Times New Roman" panose="02020603050405020304" pitchFamily="18" charset="0"/>
            </a:endParaRPr>
          </a:p>
        </p:txBody>
      </p:sp>
      <p:sp>
        <p:nvSpPr>
          <p:cNvPr id="2" name="Rectangle 2"/>
          <p:cNvSpPr>
            <a:spLocks noChangeArrowheads="1"/>
          </p:cNvSpPr>
          <p:nvPr/>
        </p:nvSpPr>
        <p:spPr bwMode="auto">
          <a:xfrm>
            <a:off x="3069771" y="21635133"/>
            <a:ext cx="3599973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3" name="对象 2"/>
          <p:cNvGraphicFramePr>
            <a:graphicFrameLocks noChangeAspect="1"/>
          </p:cNvGraphicFramePr>
          <p:nvPr>
            <p:extLst>
              <p:ext uri="{D42A27DB-BD31-4B8C-83A1-F6EECF244321}">
                <p14:modId xmlns:p14="http://schemas.microsoft.com/office/powerpoint/2010/main" val="1352516294"/>
              </p:ext>
            </p:extLst>
          </p:nvPr>
        </p:nvGraphicFramePr>
        <p:xfrm>
          <a:off x="1181100" y="20384218"/>
          <a:ext cx="6787243" cy="6155871"/>
        </p:xfrm>
        <a:graphic>
          <a:graphicData uri="http://schemas.openxmlformats.org/presentationml/2006/ole">
            <mc:AlternateContent xmlns:mc="http://schemas.openxmlformats.org/markup-compatibility/2006">
              <mc:Choice xmlns:v="urn:schemas-microsoft-com:vml" Requires="v">
                <p:oleObj spid="_x0000_s1033" r:id="rId4" imgW="3816304" imgH="3066947" progId="Visio.Drawing.15">
                  <p:embed/>
                </p:oleObj>
              </mc:Choice>
              <mc:Fallback>
                <p:oleObj r:id="rId4" imgW="3816304" imgH="3066947" progId="Visio.Drawing.15">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l="4245" r="24149" b="19368"/>
                      <a:stretch>
                        <a:fillRect/>
                      </a:stretch>
                    </p:blipFill>
                    <p:spPr bwMode="auto">
                      <a:xfrm>
                        <a:off x="1181100" y="20384218"/>
                        <a:ext cx="6787243" cy="6155871"/>
                      </a:xfrm>
                      <a:prstGeom prst="rect">
                        <a:avLst/>
                      </a:prstGeom>
                      <a:noFill/>
                    </p:spPr>
                  </p:pic>
                </p:oleObj>
              </mc:Fallback>
            </mc:AlternateContent>
          </a:graphicData>
        </a:graphic>
      </p:graphicFrame>
      <p:pic>
        <p:nvPicPr>
          <p:cNvPr id="5" name="图片 4"/>
          <p:cNvPicPr>
            <a:picLocks noChangeAspect="1"/>
          </p:cNvPicPr>
          <p:nvPr/>
        </p:nvPicPr>
        <p:blipFill>
          <a:blip r:embed="rId6"/>
          <a:stretch>
            <a:fillRect/>
          </a:stretch>
        </p:blipFill>
        <p:spPr>
          <a:xfrm>
            <a:off x="7968343" y="20084007"/>
            <a:ext cx="9752294" cy="6756292"/>
          </a:xfrm>
          <a:prstGeom prst="rect">
            <a:avLst/>
          </a:prstGeom>
        </p:spPr>
      </p:pic>
      <p:pic>
        <p:nvPicPr>
          <p:cNvPr id="7" name="图片 6"/>
          <p:cNvPicPr>
            <a:picLocks noChangeAspect="1"/>
          </p:cNvPicPr>
          <p:nvPr/>
        </p:nvPicPr>
        <p:blipFill>
          <a:blip r:embed="rId7"/>
          <a:stretch>
            <a:fillRect/>
          </a:stretch>
        </p:blipFill>
        <p:spPr>
          <a:xfrm>
            <a:off x="1181101" y="27140510"/>
            <a:ext cx="10020300" cy="6127387"/>
          </a:xfrm>
          <a:prstGeom prst="rect">
            <a:avLst/>
          </a:prstGeom>
        </p:spPr>
      </p:pic>
      <p:pic>
        <p:nvPicPr>
          <p:cNvPr id="11" name="图片 10"/>
          <p:cNvPicPr>
            <a:picLocks noChangeAspect="1"/>
          </p:cNvPicPr>
          <p:nvPr/>
        </p:nvPicPr>
        <p:blipFill>
          <a:blip r:embed="rId8"/>
          <a:stretch>
            <a:fillRect/>
          </a:stretch>
        </p:blipFill>
        <p:spPr>
          <a:xfrm>
            <a:off x="11416606" y="27220006"/>
            <a:ext cx="6294111" cy="894151"/>
          </a:xfrm>
          <a:prstGeom prst="rect">
            <a:avLst/>
          </a:prstGeom>
        </p:spPr>
      </p:pic>
      <p:pic>
        <p:nvPicPr>
          <p:cNvPr id="13" name="图片 12"/>
          <p:cNvPicPr>
            <a:picLocks noChangeAspect="1"/>
          </p:cNvPicPr>
          <p:nvPr/>
        </p:nvPicPr>
        <p:blipFill>
          <a:blip r:embed="rId9"/>
          <a:stretch>
            <a:fillRect/>
          </a:stretch>
        </p:blipFill>
        <p:spPr>
          <a:xfrm>
            <a:off x="11416606" y="28493864"/>
            <a:ext cx="6179479" cy="4651266"/>
          </a:xfrm>
          <a:prstGeom prst="rect">
            <a:avLst/>
          </a:prstGeom>
        </p:spPr>
      </p:pic>
      <p:pic>
        <p:nvPicPr>
          <p:cNvPr id="16" name="图片 15"/>
          <p:cNvPicPr>
            <a:picLocks noChangeAspect="1"/>
          </p:cNvPicPr>
          <p:nvPr/>
        </p:nvPicPr>
        <p:blipFill>
          <a:blip r:embed="rId10"/>
          <a:stretch>
            <a:fillRect/>
          </a:stretch>
        </p:blipFill>
        <p:spPr>
          <a:xfrm>
            <a:off x="1181100" y="33860641"/>
            <a:ext cx="8309286" cy="7740660"/>
          </a:xfrm>
          <a:prstGeom prst="rect">
            <a:avLst/>
          </a:prstGeom>
        </p:spPr>
      </p:pic>
      <p:pic>
        <p:nvPicPr>
          <p:cNvPr id="17" name="图片 16"/>
          <p:cNvPicPr>
            <a:picLocks noChangeAspect="1"/>
          </p:cNvPicPr>
          <p:nvPr/>
        </p:nvPicPr>
        <p:blipFill>
          <a:blip r:embed="rId11"/>
          <a:stretch>
            <a:fillRect/>
          </a:stretch>
        </p:blipFill>
        <p:spPr>
          <a:xfrm>
            <a:off x="9882506" y="33860640"/>
            <a:ext cx="7672017" cy="7740661"/>
          </a:xfrm>
          <a:prstGeom prst="rect">
            <a:avLst/>
          </a:prstGeom>
        </p:spPr>
      </p:pic>
      <p:pic>
        <p:nvPicPr>
          <p:cNvPr id="23" name="图片 22"/>
          <p:cNvPicPr>
            <a:picLocks noChangeAspect="1"/>
          </p:cNvPicPr>
          <p:nvPr/>
        </p:nvPicPr>
        <p:blipFill>
          <a:blip r:embed="rId12"/>
          <a:stretch>
            <a:fillRect/>
          </a:stretch>
        </p:blipFill>
        <p:spPr>
          <a:xfrm>
            <a:off x="18831686" y="8844727"/>
            <a:ext cx="7105337" cy="3297185"/>
          </a:xfrm>
          <a:prstGeom prst="rect">
            <a:avLst/>
          </a:prstGeom>
        </p:spPr>
      </p:pic>
      <p:pic>
        <p:nvPicPr>
          <p:cNvPr id="24" name="图片 23"/>
          <p:cNvPicPr>
            <a:picLocks noChangeAspect="1"/>
          </p:cNvPicPr>
          <p:nvPr/>
        </p:nvPicPr>
        <p:blipFill>
          <a:blip r:embed="rId13"/>
          <a:stretch>
            <a:fillRect/>
          </a:stretch>
        </p:blipFill>
        <p:spPr>
          <a:xfrm>
            <a:off x="18968688" y="7616509"/>
            <a:ext cx="7000211" cy="848511"/>
          </a:xfrm>
          <a:prstGeom prst="rect">
            <a:avLst/>
          </a:prstGeom>
        </p:spPr>
      </p:pic>
      <p:pic>
        <p:nvPicPr>
          <p:cNvPr id="25" name="图片 24"/>
          <p:cNvPicPr>
            <a:picLocks noChangeAspect="1"/>
          </p:cNvPicPr>
          <p:nvPr/>
        </p:nvPicPr>
        <p:blipFill>
          <a:blip r:embed="rId14"/>
          <a:stretch>
            <a:fillRect/>
          </a:stretch>
        </p:blipFill>
        <p:spPr>
          <a:xfrm>
            <a:off x="27080925" y="7941416"/>
            <a:ext cx="7266499" cy="916119"/>
          </a:xfrm>
          <a:prstGeom prst="rect">
            <a:avLst/>
          </a:prstGeom>
        </p:spPr>
      </p:pic>
      <p:pic>
        <p:nvPicPr>
          <p:cNvPr id="29" name="图片 28"/>
          <p:cNvPicPr>
            <a:picLocks noChangeAspect="1"/>
          </p:cNvPicPr>
          <p:nvPr/>
        </p:nvPicPr>
        <p:blipFill>
          <a:blip r:embed="rId15"/>
          <a:stretch>
            <a:fillRect/>
          </a:stretch>
        </p:blipFill>
        <p:spPr>
          <a:xfrm>
            <a:off x="27020660" y="9568032"/>
            <a:ext cx="7387031" cy="1734217"/>
          </a:xfrm>
          <a:prstGeom prst="rect">
            <a:avLst/>
          </a:prstGeom>
        </p:spPr>
      </p:pic>
      <p:sp>
        <p:nvSpPr>
          <p:cNvPr id="51" name="文本框 50"/>
          <p:cNvSpPr txBox="1"/>
          <p:nvPr/>
        </p:nvSpPr>
        <p:spPr>
          <a:xfrm>
            <a:off x="18813167" y="12483288"/>
            <a:ext cx="16414985" cy="1015663"/>
          </a:xfrm>
          <a:prstGeom prst="rect">
            <a:avLst/>
          </a:prstGeom>
          <a:gradFill flip="none" rotWithShape="1">
            <a:gsLst>
              <a:gs pos="32000">
                <a:schemeClr val="accent6">
                  <a:lumMod val="60000"/>
                  <a:lumOff val="40000"/>
                </a:schemeClr>
              </a:gs>
              <a:gs pos="100000">
                <a:schemeClr val="tx2">
                  <a:lumMod val="75000"/>
                </a:schemeClr>
              </a:gs>
            </a:gsLst>
            <a:lin ang="2700000" scaled="1"/>
            <a:tileRect/>
          </a:gradFill>
          <a:ln>
            <a:solidFill>
              <a:srgbClr val="00B050"/>
            </a:solidFill>
          </a:ln>
        </p:spPr>
        <p:txBody>
          <a:bodyPr wrap="square" rtlCol="0">
            <a:spAutoFit/>
          </a:bodyPr>
          <a:lstStyle/>
          <a:p>
            <a:r>
              <a:rPr lang="en-US" altLang="zh-CN" sz="6000" b="1" dirty="0" smtClean="0">
                <a:latin typeface="Times New Roman" panose="02020603050405020304" pitchFamily="18" charset="0"/>
                <a:ea typeface="微软雅黑" panose="020B0503020204020204" pitchFamily="34" charset="-122"/>
                <a:cs typeface="Times New Roman" panose="02020603050405020304" pitchFamily="18" charset="0"/>
              </a:rPr>
              <a:t>Parameter Design of The Magnetic Coupler</a:t>
            </a:r>
            <a:endParaRPr lang="en-US" altLang="zh-CN" sz="6000" b="1" dirty="0">
              <a:latin typeface="Times New Roman" panose="02020603050405020304" pitchFamily="18" charset="0"/>
              <a:ea typeface="微软雅黑" panose="020B0503020204020204" pitchFamily="34" charset="-122"/>
              <a:cs typeface="Times New Roman" panose="02020603050405020304" pitchFamily="18" charset="0"/>
            </a:endParaRPr>
          </a:p>
        </p:txBody>
      </p:sp>
      <p:pic>
        <p:nvPicPr>
          <p:cNvPr id="31" name="图片 30"/>
          <p:cNvPicPr>
            <a:picLocks noChangeAspect="1"/>
          </p:cNvPicPr>
          <p:nvPr/>
        </p:nvPicPr>
        <p:blipFill>
          <a:blip r:embed="rId16"/>
          <a:stretch>
            <a:fillRect/>
          </a:stretch>
        </p:blipFill>
        <p:spPr>
          <a:xfrm>
            <a:off x="18531304" y="13878658"/>
            <a:ext cx="8280683" cy="19981982"/>
          </a:xfrm>
          <a:prstGeom prst="rect">
            <a:avLst/>
          </a:prstGeom>
        </p:spPr>
      </p:pic>
      <p:pic>
        <p:nvPicPr>
          <p:cNvPr id="32" name="图片 31"/>
          <p:cNvPicPr>
            <a:picLocks noChangeAspect="1"/>
          </p:cNvPicPr>
          <p:nvPr/>
        </p:nvPicPr>
        <p:blipFill>
          <a:blip r:embed="rId17"/>
          <a:stretch>
            <a:fillRect/>
          </a:stretch>
        </p:blipFill>
        <p:spPr>
          <a:xfrm>
            <a:off x="27020660" y="13881106"/>
            <a:ext cx="8342419" cy="7513892"/>
          </a:xfrm>
          <a:prstGeom prst="rect">
            <a:avLst/>
          </a:prstGeom>
        </p:spPr>
      </p:pic>
      <p:pic>
        <p:nvPicPr>
          <p:cNvPr id="42" name="图片 41"/>
          <p:cNvPicPr>
            <a:picLocks noChangeAspect="1"/>
          </p:cNvPicPr>
          <p:nvPr/>
        </p:nvPicPr>
        <p:blipFill>
          <a:blip r:embed="rId18"/>
          <a:stretch>
            <a:fillRect/>
          </a:stretch>
        </p:blipFill>
        <p:spPr>
          <a:xfrm>
            <a:off x="27177178" y="22242419"/>
            <a:ext cx="8129995" cy="7247856"/>
          </a:xfrm>
          <a:prstGeom prst="rect">
            <a:avLst/>
          </a:prstGeom>
        </p:spPr>
      </p:pic>
      <p:pic>
        <p:nvPicPr>
          <p:cNvPr id="43" name="图片 42"/>
          <p:cNvPicPr>
            <a:picLocks noChangeAspect="1"/>
          </p:cNvPicPr>
          <p:nvPr/>
        </p:nvPicPr>
        <p:blipFill>
          <a:blip r:embed="rId19"/>
          <a:stretch>
            <a:fillRect/>
          </a:stretch>
        </p:blipFill>
        <p:spPr>
          <a:xfrm>
            <a:off x="27177178" y="30142086"/>
            <a:ext cx="8282154" cy="3352994"/>
          </a:xfrm>
          <a:prstGeom prst="rect">
            <a:avLst/>
          </a:prstGeom>
        </p:spPr>
      </p:pic>
    </p:spTree>
    <p:extLst>
      <p:ext uri="{BB962C8B-B14F-4D97-AF65-F5344CB8AC3E}">
        <p14:creationId xmlns:p14="http://schemas.microsoft.com/office/powerpoint/2010/main" val="14993930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dirty="0"/>
          </a:p>
        </p:txBody>
      </p:sp>
    </p:spTree>
    <p:extLst>
      <p:ext uri="{BB962C8B-B14F-4D97-AF65-F5344CB8AC3E}">
        <p14:creationId xmlns:p14="http://schemas.microsoft.com/office/powerpoint/2010/main" val="33987406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1181</TotalTime>
  <Words>407</Words>
  <Application>Microsoft Office PowerPoint</Application>
  <PresentationFormat>自定义</PresentationFormat>
  <Paragraphs>22</Paragraphs>
  <Slides>2</Slides>
  <Notes>0</Notes>
  <HiddenSlides>0</HiddenSlides>
  <MMClips>0</MMClips>
  <ScaleCrop>false</ScaleCrop>
  <HeadingPairs>
    <vt:vector size="8" baseType="variant">
      <vt:variant>
        <vt:lpstr>已用的字体</vt:lpstr>
      </vt:variant>
      <vt:variant>
        <vt:i4>6</vt:i4>
      </vt:variant>
      <vt:variant>
        <vt:lpstr>主题</vt:lpstr>
      </vt:variant>
      <vt:variant>
        <vt:i4>1</vt:i4>
      </vt:variant>
      <vt:variant>
        <vt:lpstr>嵌入 OLE 服务器</vt:lpstr>
      </vt:variant>
      <vt:variant>
        <vt:i4>1</vt:i4>
      </vt:variant>
      <vt:variant>
        <vt:lpstr>幻灯片标题</vt:lpstr>
      </vt:variant>
      <vt:variant>
        <vt:i4>2</vt:i4>
      </vt:variant>
    </vt:vector>
  </HeadingPairs>
  <TitlesOfParts>
    <vt:vector size="10" baseType="lpstr">
      <vt:lpstr>宋体</vt:lpstr>
      <vt:lpstr>微软雅黑</vt:lpstr>
      <vt:lpstr>Arial</vt:lpstr>
      <vt:lpstr>Calibri</vt:lpstr>
      <vt:lpstr>Calibri Light</vt:lpstr>
      <vt:lpstr>Times New Roman</vt:lpstr>
      <vt:lpstr>Office 主题</vt:lpstr>
      <vt:lpstr>Visio.Drawing.15</vt:lpstr>
      <vt:lpstr>PowerPoint 演示文稿</vt:lpstr>
      <vt:lpstr>PowerPoint 演示文稿</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IBM</dc:creator>
  <cp:lastModifiedBy>Q</cp:lastModifiedBy>
  <cp:revision>132</cp:revision>
  <dcterms:created xsi:type="dcterms:W3CDTF">2016-06-07T03:14:25Z</dcterms:created>
  <dcterms:modified xsi:type="dcterms:W3CDTF">2022-06-30T09:09:27Z</dcterms:modified>
</cp:coreProperties>
</file>